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5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10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hdphoto1.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D203A1A-AA12-442E-81EC-D79003CF25D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227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301680" y="3816000"/>
            <a:ext cx="227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023163D-E9D9-498C-8EC9-6B94711B8E8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418320" y="13716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301680" y="38160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418320" y="38160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D15D8F1-00CA-412C-B061-B53D514B963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730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378720" y="1371600"/>
            <a:ext cx="730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455760" y="1371600"/>
            <a:ext cx="730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301680" y="3816000"/>
            <a:ext cx="730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/>
          </p:nvPr>
        </p:nvSpPr>
        <p:spPr>
          <a:xfrm>
            <a:off x="378720" y="3816000"/>
            <a:ext cx="730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/>
          </p:nvPr>
        </p:nvSpPr>
        <p:spPr>
          <a:xfrm>
            <a:off x="455760" y="3816000"/>
            <a:ext cx="730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160EAB6-A5A6-4F02-B10E-F4F7E56483F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288FDAD-6049-409D-92B5-18B58326286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subTitle"/>
          </p:nvPr>
        </p:nvSpPr>
        <p:spPr>
          <a:xfrm>
            <a:off x="301680" y="-1757520"/>
            <a:ext cx="227880" cy="1093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3255B2C-E27D-409C-A258-E2CF40CBA71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2278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39F1582-54B6-4BFD-A75E-5EC8E243243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1108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418320" y="1371600"/>
            <a:ext cx="1108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B26791B-3A2C-4A4E-BF16-FC8FD4269F4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7A158BC-4B86-49EF-9D06-6CCB2DBE4BE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ubTitle"/>
          </p:nvPr>
        </p:nvSpPr>
        <p:spPr>
          <a:xfrm>
            <a:off x="301680" y="228600"/>
            <a:ext cx="853272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B60638F-EF46-4545-BEF0-E3E36F837AD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418320" y="1371600"/>
            <a:ext cx="1108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301680" y="38160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CF6CD0C-CD62-4C86-A8E4-FA3CD46A497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301680" y="-1757520"/>
            <a:ext cx="227880" cy="1093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62BF7A0-DBF3-4360-815D-21780C8FAB5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1108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418320" y="13716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418320" y="38160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D8DA1A8-BA0A-425F-988B-3A439FE0A65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418320" y="13716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/>
          </p:nvPr>
        </p:nvSpPr>
        <p:spPr>
          <a:xfrm>
            <a:off x="301680" y="3816000"/>
            <a:ext cx="227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D7A5A38-B146-4425-958D-742AD992BD4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227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301680" y="3816000"/>
            <a:ext cx="227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E2BF776-10CA-4709-BB9A-6B3AF0CDF5A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418320" y="13716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301680" y="38160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/>
          </p:nvPr>
        </p:nvSpPr>
        <p:spPr>
          <a:xfrm>
            <a:off x="418320" y="38160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DFDBF20-5B2B-4657-B9CF-EF4B8BA60D2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730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378720" y="1371600"/>
            <a:ext cx="730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/>
          </p:nvPr>
        </p:nvSpPr>
        <p:spPr>
          <a:xfrm>
            <a:off x="455760" y="1371600"/>
            <a:ext cx="730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/>
          </p:nvPr>
        </p:nvSpPr>
        <p:spPr>
          <a:xfrm>
            <a:off x="301680" y="3816000"/>
            <a:ext cx="730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6"/>
          <p:cNvSpPr>
            <a:spLocks noGrp="1"/>
          </p:cNvSpPr>
          <p:nvPr>
            <p:ph/>
          </p:nvPr>
        </p:nvSpPr>
        <p:spPr>
          <a:xfrm>
            <a:off x="378720" y="3816000"/>
            <a:ext cx="730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7"/>
          <p:cNvSpPr>
            <a:spLocks noGrp="1"/>
          </p:cNvSpPr>
          <p:nvPr>
            <p:ph/>
          </p:nvPr>
        </p:nvSpPr>
        <p:spPr>
          <a:xfrm>
            <a:off x="455760" y="3816000"/>
            <a:ext cx="730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7378A24-3D86-430F-B4F5-39BA6B04EAF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4ECB7EE-523A-4AF6-80CF-C33B227970E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subTitle"/>
          </p:nvPr>
        </p:nvSpPr>
        <p:spPr>
          <a:xfrm>
            <a:off x="301680" y="-1757520"/>
            <a:ext cx="227880" cy="1093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E91C268-86EC-493D-AFD7-3AFA8ECA864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2278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DA37577-07DD-4B76-9542-8BA6B99AD6D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1108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418320" y="1371600"/>
            <a:ext cx="1108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E845C72-7111-4F01-BF09-D6A34D3185C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7B50D45-7E75-4FE8-92BA-514986DB5AE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2278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09226BF-EB16-4E27-86E5-EA7075A9B6C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subTitle"/>
          </p:nvPr>
        </p:nvSpPr>
        <p:spPr>
          <a:xfrm>
            <a:off x="301680" y="228600"/>
            <a:ext cx="853272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FC94A1F-F51B-428C-A571-91F6FA27A7E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418320" y="1371600"/>
            <a:ext cx="1108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301680" y="38160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29D8814-18B9-4EF9-9136-1A5F10C2ED1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1108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418320" y="13716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/>
          </p:nvPr>
        </p:nvSpPr>
        <p:spPr>
          <a:xfrm>
            <a:off x="418320" y="38160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3DDD673-FF79-4944-A1E4-0BD5AC96065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418320" y="13716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/>
          </p:nvPr>
        </p:nvSpPr>
        <p:spPr>
          <a:xfrm>
            <a:off x="301680" y="3816000"/>
            <a:ext cx="227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0E45F5B-417C-4B7B-9369-1FF158E5699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227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/>
          </p:nvPr>
        </p:nvSpPr>
        <p:spPr>
          <a:xfrm>
            <a:off x="301680" y="3816000"/>
            <a:ext cx="227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08960C5-4880-4A9B-8BAC-46B3314CDD7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/>
          </p:nvPr>
        </p:nvSpPr>
        <p:spPr>
          <a:xfrm>
            <a:off x="418320" y="13716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/>
          </p:nvPr>
        </p:nvSpPr>
        <p:spPr>
          <a:xfrm>
            <a:off x="301680" y="38160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5"/>
          <p:cNvSpPr>
            <a:spLocks noGrp="1"/>
          </p:cNvSpPr>
          <p:nvPr>
            <p:ph/>
          </p:nvPr>
        </p:nvSpPr>
        <p:spPr>
          <a:xfrm>
            <a:off x="418320" y="38160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01EB501-9ADD-4726-982D-E44B6049AE9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730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/>
          </p:nvPr>
        </p:nvSpPr>
        <p:spPr>
          <a:xfrm>
            <a:off x="378720" y="1371600"/>
            <a:ext cx="730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/>
          </p:nvPr>
        </p:nvSpPr>
        <p:spPr>
          <a:xfrm>
            <a:off x="455760" y="1371600"/>
            <a:ext cx="730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5"/>
          <p:cNvSpPr>
            <a:spLocks noGrp="1"/>
          </p:cNvSpPr>
          <p:nvPr>
            <p:ph/>
          </p:nvPr>
        </p:nvSpPr>
        <p:spPr>
          <a:xfrm>
            <a:off x="301680" y="3816000"/>
            <a:ext cx="730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6"/>
          <p:cNvSpPr>
            <a:spLocks noGrp="1"/>
          </p:cNvSpPr>
          <p:nvPr>
            <p:ph/>
          </p:nvPr>
        </p:nvSpPr>
        <p:spPr>
          <a:xfrm>
            <a:off x="378720" y="3816000"/>
            <a:ext cx="730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7"/>
          <p:cNvSpPr>
            <a:spLocks noGrp="1"/>
          </p:cNvSpPr>
          <p:nvPr>
            <p:ph/>
          </p:nvPr>
        </p:nvSpPr>
        <p:spPr>
          <a:xfrm>
            <a:off x="455760" y="3816000"/>
            <a:ext cx="730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691F4FF-7A1E-46A4-89B5-8D70BFB2C55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6E3B3761-5893-4B59-8457-BCAA231741D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subTitle"/>
          </p:nvPr>
        </p:nvSpPr>
        <p:spPr>
          <a:xfrm>
            <a:off x="301680" y="-1757520"/>
            <a:ext cx="227880" cy="1093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251ECC3-1CDA-49D2-A7DD-22C43320D46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2278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91C1858-3C1B-459E-96E5-044086F5F1B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1108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18320" y="1371600"/>
            <a:ext cx="1108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4265CE3-B436-4724-98F3-B4810BFDF59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1108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/>
          </p:nvPr>
        </p:nvSpPr>
        <p:spPr>
          <a:xfrm>
            <a:off x="418320" y="1371600"/>
            <a:ext cx="1108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163959C-E180-4B7F-8DAF-4871EC7E6B3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67D3FB0F-4A07-4FA4-A3F4-753FBB1A8DC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subTitle"/>
          </p:nvPr>
        </p:nvSpPr>
        <p:spPr>
          <a:xfrm>
            <a:off x="301680" y="228600"/>
            <a:ext cx="853272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31E5D87-4177-43E3-B05A-9ED5DB8F90D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/>
          </p:nvPr>
        </p:nvSpPr>
        <p:spPr>
          <a:xfrm>
            <a:off x="418320" y="1371600"/>
            <a:ext cx="1108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/>
          </p:nvPr>
        </p:nvSpPr>
        <p:spPr>
          <a:xfrm>
            <a:off x="301680" y="38160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0DFAEAB-9C06-4128-B2B3-06D75C67638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1108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/>
          </p:nvPr>
        </p:nvSpPr>
        <p:spPr>
          <a:xfrm>
            <a:off x="418320" y="13716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/>
          </p:nvPr>
        </p:nvSpPr>
        <p:spPr>
          <a:xfrm>
            <a:off x="418320" y="38160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F061CCC-59C0-4475-85CD-C46D896BCAF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/>
          </p:nvPr>
        </p:nvSpPr>
        <p:spPr>
          <a:xfrm>
            <a:off x="418320" y="13716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/>
          </p:nvPr>
        </p:nvSpPr>
        <p:spPr>
          <a:xfrm>
            <a:off x="301680" y="3816000"/>
            <a:ext cx="227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77BFA96-3E29-49B6-9385-0FCC916FA0F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227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/>
          </p:nvPr>
        </p:nvSpPr>
        <p:spPr>
          <a:xfrm>
            <a:off x="301680" y="3816000"/>
            <a:ext cx="227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911191B-A7C7-4BF7-8C39-9B17E4BEE47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/>
          </p:nvPr>
        </p:nvSpPr>
        <p:spPr>
          <a:xfrm>
            <a:off x="418320" y="13716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/>
          </p:nvPr>
        </p:nvSpPr>
        <p:spPr>
          <a:xfrm>
            <a:off x="301680" y="38160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5"/>
          <p:cNvSpPr>
            <a:spLocks noGrp="1"/>
          </p:cNvSpPr>
          <p:nvPr>
            <p:ph/>
          </p:nvPr>
        </p:nvSpPr>
        <p:spPr>
          <a:xfrm>
            <a:off x="418320" y="38160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476E595-8BE4-4A97-A019-4D0D0E28A43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730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/>
          </p:nvPr>
        </p:nvSpPr>
        <p:spPr>
          <a:xfrm>
            <a:off x="378720" y="1371600"/>
            <a:ext cx="730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/>
          </p:nvPr>
        </p:nvSpPr>
        <p:spPr>
          <a:xfrm>
            <a:off x="455760" y="1371600"/>
            <a:ext cx="730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5"/>
          <p:cNvSpPr>
            <a:spLocks noGrp="1"/>
          </p:cNvSpPr>
          <p:nvPr>
            <p:ph/>
          </p:nvPr>
        </p:nvSpPr>
        <p:spPr>
          <a:xfrm>
            <a:off x="301680" y="3816000"/>
            <a:ext cx="730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PlaceHolder 6"/>
          <p:cNvSpPr>
            <a:spLocks noGrp="1"/>
          </p:cNvSpPr>
          <p:nvPr>
            <p:ph/>
          </p:nvPr>
        </p:nvSpPr>
        <p:spPr>
          <a:xfrm>
            <a:off x="378720" y="3816000"/>
            <a:ext cx="730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PlaceHolder 7"/>
          <p:cNvSpPr>
            <a:spLocks noGrp="1"/>
          </p:cNvSpPr>
          <p:nvPr>
            <p:ph/>
          </p:nvPr>
        </p:nvSpPr>
        <p:spPr>
          <a:xfrm>
            <a:off x="455760" y="3816000"/>
            <a:ext cx="730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7A00043-A818-45BE-A25D-AE06943404B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6425FDCA-7BF7-49AF-87E8-161D2F8DBAE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FEE6A5E-6929-4159-958D-93929F745B1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subTitle"/>
          </p:nvPr>
        </p:nvSpPr>
        <p:spPr>
          <a:xfrm>
            <a:off x="301680" y="-1757520"/>
            <a:ext cx="227880" cy="1093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7C077D8D-A3F5-485A-84C6-7EA8926688E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2278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A6711AF5-AE8C-4425-8BD9-011811464B3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1108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/>
          </p:nvPr>
        </p:nvSpPr>
        <p:spPr>
          <a:xfrm>
            <a:off x="418320" y="1371600"/>
            <a:ext cx="1108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18F31DDC-986C-4524-BBDF-A2691633F3A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C36744D-D8F3-4F7D-A996-8F12AFB9A6E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subTitle"/>
          </p:nvPr>
        </p:nvSpPr>
        <p:spPr>
          <a:xfrm>
            <a:off x="301680" y="228600"/>
            <a:ext cx="853272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95D5CE9F-2902-4FB0-869E-17328A28F74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/>
          </p:nvPr>
        </p:nvSpPr>
        <p:spPr>
          <a:xfrm>
            <a:off x="418320" y="1371600"/>
            <a:ext cx="1108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PlaceHolder 4"/>
          <p:cNvSpPr>
            <a:spLocks noGrp="1"/>
          </p:cNvSpPr>
          <p:nvPr>
            <p:ph/>
          </p:nvPr>
        </p:nvSpPr>
        <p:spPr>
          <a:xfrm>
            <a:off x="301680" y="38160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5D3EA92-5E21-4917-9A48-C84FFC7BCA3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1108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/>
          </p:nvPr>
        </p:nvSpPr>
        <p:spPr>
          <a:xfrm>
            <a:off x="418320" y="13716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/>
          </p:nvPr>
        </p:nvSpPr>
        <p:spPr>
          <a:xfrm>
            <a:off x="418320" y="38160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0D4AE47D-AA68-4510-A468-7D2E86E79DE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/>
          </p:nvPr>
        </p:nvSpPr>
        <p:spPr>
          <a:xfrm>
            <a:off x="418320" y="13716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/>
          </p:nvPr>
        </p:nvSpPr>
        <p:spPr>
          <a:xfrm>
            <a:off x="301680" y="3816000"/>
            <a:ext cx="227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08E6462-A853-427A-8282-B057B0C9893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227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/>
          </p:nvPr>
        </p:nvSpPr>
        <p:spPr>
          <a:xfrm>
            <a:off x="301680" y="3816000"/>
            <a:ext cx="227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018F5795-6DA7-4682-9AD3-F66429B4890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/>
          </p:nvPr>
        </p:nvSpPr>
        <p:spPr>
          <a:xfrm>
            <a:off x="418320" y="13716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/>
          </p:nvPr>
        </p:nvSpPr>
        <p:spPr>
          <a:xfrm>
            <a:off x="301680" y="38160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PlaceHolder 5"/>
          <p:cNvSpPr>
            <a:spLocks noGrp="1"/>
          </p:cNvSpPr>
          <p:nvPr>
            <p:ph/>
          </p:nvPr>
        </p:nvSpPr>
        <p:spPr>
          <a:xfrm>
            <a:off x="418320" y="38160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4223500-3C41-4333-8215-ED99C6F8B75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301680" y="228600"/>
            <a:ext cx="853272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123332D-8A54-4A25-8EC8-66E9CB02F5D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730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/>
          </p:nvPr>
        </p:nvSpPr>
        <p:spPr>
          <a:xfrm>
            <a:off x="378720" y="1371600"/>
            <a:ext cx="730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4"/>
          <p:cNvSpPr>
            <a:spLocks noGrp="1"/>
          </p:cNvSpPr>
          <p:nvPr>
            <p:ph/>
          </p:nvPr>
        </p:nvSpPr>
        <p:spPr>
          <a:xfrm>
            <a:off x="455760" y="1371600"/>
            <a:ext cx="730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PlaceHolder 5"/>
          <p:cNvSpPr>
            <a:spLocks noGrp="1"/>
          </p:cNvSpPr>
          <p:nvPr>
            <p:ph/>
          </p:nvPr>
        </p:nvSpPr>
        <p:spPr>
          <a:xfrm>
            <a:off x="301680" y="3816000"/>
            <a:ext cx="730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6"/>
          <p:cNvSpPr>
            <a:spLocks noGrp="1"/>
          </p:cNvSpPr>
          <p:nvPr>
            <p:ph/>
          </p:nvPr>
        </p:nvSpPr>
        <p:spPr>
          <a:xfrm>
            <a:off x="378720" y="3816000"/>
            <a:ext cx="730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7"/>
          <p:cNvSpPr>
            <a:spLocks noGrp="1"/>
          </p:cNvSpPr>
          <p:nvPr>
            <p:ph/>
          </p:nvPr>
        </p:nvSpPr>
        <p:spPr>
          <a:xfrm>
            <a:off x="455760" y="3816000"/>
            <a:ext cx="730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64067B7A-FA2F-4D0E-8A8E-D78B6C12375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18320" y="1371600"/>
            <a:ext cx="1108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301680" y="38160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251CDEC-AFF4-4A72-96AB-1F335E10651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1108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418320" y="13716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418320" y="38160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335096A-F846-4C6D-A29D-61A375AE43D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18320" y="1371600"/>
            <a:ext cx="110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301680" y="3816000"/>
            <a:ext cx="227880" cy="22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8000"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CD38D69-2A80-4739-A4F4-1E56194A4FE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25f"/>
            </a:gs>
            <a:gs pos="100000">
              <a:srgbClr val="92bd3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41"/>
          <p:cNvGrpSpPr/>
          <p:nvPr/>
        </p:nvGrpSpPr>
        <p:grpSpPr>
          <a:xfrm>
            <a:off x="-566280" y="0"/>
            <a:ext cx="10455120" cy="7113960"/>
            <a:chOff x="-566280" y="0"/>
            <a:chExt cx="10455120" cy="7113960"/>
          </a:xfrm>
        </p:grpSpPr>
        <p:grpSp>
          <p:nvGrpSpPr>
            <p:cNvPr id="1" name="Group 44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2" name="Group 4"/>
              <p:cNvGrpSpPr/>
              <p:nvPr/>
            </p:nvGrpSpPr>
            <p:grpSpPr>
              <a:xfrm>
                <a:off x="77760" y="0"/>
                <a:ext cx="2512800" cy="6856200"/>
                <a:chOff x="77760" y="0"/>
                <a:chExt cx="2512800" cy="6856200"/>
              </a:xfrm>
            </p:grpSpPr>
            <p:sp>
              <p:nvSpPr>
                <p:cNvPr id="3" name="Rectangle 112"/>
                <p:cNvSpPr/>
                <p:nvPr/>
              </p:nvSpPr>
              <p:spPr>
                <a:xfrm>
                  <a:off x="992160" y="0"/>
                  <a:ext cx="1598400" cy="68562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4" name="Rectangle 2"/>
                <p:cNvSpPr/>
                <p:nvPr/>
              </p:nvSpPr>
              <p:spPr>
                <a:xfrm>
                  <a:off x="77760" y="0"/>
                  <a:ext cx="455400" cy="68562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5" name="Rectangle 3"/>
                <p:cNvSpPr/>
                <p:nvPr/>
              </p:nvSpPr>
              <p:spPr>
                <a:xfrm>
                  <a:off x="306360" y="0"/>
                  <a:ext cx="760320" cy="68562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500400" y="0"/>
                <a:ext cx="2512800" cy="6856200"/>
                <a:chOff x="500400" y="0"/>
                <a:chExt cx="2512800" cy="6856200"/>
              </a:xfrm>
            </p:grpSpPr>
            <p:sp>
              <p:nvSpPr>
                <p:cNvPr id="7" name="Rectangle 109"/>
                <p:cNvSpPr/>
                <p:nvPr/>
              </p:nvSpPr>
              <p:spPr>
                <a:xfrm>
                  <a:off x="1414800" y="0"/>
                  <a:ext cx="1598400" cy="68562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8" name="Rectangle 110"/>
                <p:cNvSpPr/>
                <p:nvPr/>
              </p:nvSpPr>
              <p:spPr>
                <a:xfrm>
                  <a:off x="500400" y="0"/>
                  <a:ext cx="455400" cy="68562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9" name="Rectangle 111"/>
                <p:cNvSpPr/>
                <p:nvPr/>
              </p:nvSpPr>
              <p:spPr>
                <a:xfrm>
                  <a:off x="729000" y="0"/>
                  <a:ext cx="760320" cy="68562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6708960" y="1800"/>
                <a:ext cx="2512800" cy="6856200"/>
                <a:chOff x="6708960" y="1800"/>
                <a:chExt cx="2512800" cy="6856200"/>
              </a:xfrm>
            </p:grpSpPr>
            <p:sp>
              <p:nvSpPr>
                <p:cNvPr id="11" name="Rectangle 106"/>
                <p:cNvSpPr/>
                <p:nvPr/>
              </p:nvSpPr>
              <p:spPr>
                <a:xfrm rot="10800000">
                  <a:off x="6708960" y="1800"/>
                  <a:ext cx="1598400" cy="68562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2" name="Rectangle 107"/>
                <p:cNvSpPr/>
                <p:nvPr/>
              </p:nvSpPr>
              <p:spPr>
                <a:xfrm rot="10800000">
                  <a:off x="8766360" y="1800"/>
                  <a:ext cx="455400" cy="68562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3" name="Rectangle 108"/>
                <p:cNvSpPr/>
                <p:nvPr/>
              </p:nvSpPr>
              <p:spPr>
                <a:xfrm rot="10800000">
                  <a:off x="8232840" y="1800"/>
                  <a:ext cx="760320" cy="68562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14" name="Rectangle 103"/>
              <p:cNvSpPr/>
              <p:nvPr/>
            </p:nvSpPr>
            <p:spPr>
              <a:xfrm>
                <a:off x="3887640" y="0"/>
                <a:ext cx="2817720" cy="68562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5" name="Rectangle 104"/>
              <p:cNvSpPr/>
              <p:nvPr/>
            </p:nvSpPr>
            <p:spPr>
              <a:xfrm>
                <a:off x="2973240" y="0"/>
                <a:ext cx="455400" cy="68562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6" name="Rectangle 105"/>
              <p:cNvSpPr/>
              <p:nvPr/>
            </p:nvSpPr>
            <p:spPr>
              <a:xfrm>
                <a:off x="3201840" y="0"/>
                <a:ext cx="760320" cy="68562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17" name="Freeform 43"/>
            <p:cNvSpPr/>
            <p:nvPr/>
          </p:nvSpPr>
          <p:spPr>
            <a:xfrm>
              <a:off x="65880" y="5034960"/>
              <a:ext cx="9142200" cy="1173960"/>
            </a:xfrm>
            <a:custGeom>
              <a:avLst/>
              <a:gdLst>
                <a:gd name="textAreaLeft" fmla="*/ 0 w 9142200"/>
                <a:gd name="textAreaRight" fmla="*/ 9144000 w 9142200"/>
                <a:gd name="textAreaTop" fmla="*/ 0 h 1173960"/>
                <a:gd name="textAreaBottom" fmla="*/ 1175760 h 117396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8" name="Freeform 44"/>
            <p:cNvSpPr/>
            <p:nvPr/>
          </p:nvSpPr>
          <p:spPr>
            <a:xfrm>
              <a:off x="65880" y="3467520"/>
              <a:ext cx="9142200" cy="888840"/>
            </a:xfrm>
            <a:custGeom>
              <a:avLst/>
              <a:gdLst>
                <a:gd name="textAreaLeft" fmla="*/ 0 w 9142200"/>
                <a:gd name="textAreaRight" fmla="*/ 9144000 w 9142200"/>
                <a:gd name="textAreaTop" fmla="*/ 0 h 888840"/>
                <a:gd name="textAreaBottom" fmla="*/ 890640 h 88884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9" name="Freeform 45"/>
            <p:cNvSpPr/>
            <p:nvPr/>
          </p:nvSpPr>
          <p:spPr>
            <a:xfrm>
              <a:off x="54000" y="5640840"/>
              <a:ext cx="3002760" cy="1209600"/>
            </a:xfrm>
            <a:custGeom>
              <a:avLst/>
              <a:gdLst>
                <a:gd name="textAreaLeft" fmla="*/ 0 w 3002760"/>
                <a:gd name="textAreaRight" fmla="*/ 3004560 w 3002760"/>
                <a:gd name="textAreaTop" fmla="*/ 0 h 1209600"/>
                <a:gd name="textAreaBottom" fmla="*/ 1211400 h 120960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0" name="Freeform 46"/>
            <p:cNvSpPr/>
            <p:nvPr/>
          </p:nvSpPr>
          <p:spPr>
            <a:xfrm>
              <a:off x="65880" y="5284440"/>
              <a:ext cx="9142200" cy="1476720"/>
            </a:xfrm>
            <a:custGeom>
              <a:avLst/>
              <a:gdLst>
                <a:gd name="textAreaLeft" fmla="*/ 0 w 9142200"/>
                <a:gd name="textAreaRight" fmla="*/ 9144000 w 9142200"/>
                <a:gd name="textAreaTop" fmla="*/ 0 h 1476720"/>
                <a:gd name="textAreaBottom" fmla="*/ 1478520 h 147672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1" name="Freeform 48"/>
            <p:cNvSpPr/>
            <p:nvPr/>
          </p:nvSpPr>
          <p:spPr>
            <a:xfrm>
              <a:off x="2215080" y="5132160"/>
              <a:ext cx="6980760" cy="1718280"/>
            </a:xfrm>
            <a:custGeom>
              <a:avLst/>
              <a:gdLst>
                <a:gd name="textAreaLeft" fmla="*/ 0 w 6980760"/>
                <a:gd name="textAreaRight" fmla="*/ 6982560 w 6980760"/>
                <a:gd name="textAreaTop" fmla="*/ 0 h 1718280"/>
                <a:gd name="textAreaBottom" fmla="*/ 1720080 h 171828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2" name="Hexagon 49"/>
            <p:cNvSpPr/>
            <p:nvPr/>
          </p:nvSpPr>
          <p:spPr>
            <a:xfrm rot="1800000">
              <a:off x="3073320" y="285804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3" name="Hexagon 50"/>
            <p:cNvSpPr/>
            <p:nvPr/>
          </p:nvSpPr>
          <p:spPr>
            <a:xfrm rot="1800000">
              <a:off x="3797280" y="412488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4" name="Hexagon 51"/>
            <p:cNvSpPr/>
            <p:nvPr/>
          </p:nvSpPr>
          <p:spPr>
            <a:xfrm rot="1800000">
              <a:off x="3807000" y="159120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5" name="Hexagon 52"/>
            <p:cNvSpPr/>
            <p:nvPr/>
          </p:nvSpPr>
          <p:spPr>
            <a:xfrm rot="1800000">
              <a:off x="3054240" y="32436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6" name="Hexagon 53"/>
            <p:cNvSpPr/>
            <p:nvPr/>
          </p:nvSpPr>
          <p:spPr>
            <a:xfrm rot="1800000">
              <a:off x="4540320" y="538200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7" name="Freeform 54"/>
            <p:cNvSpPr/>
            <p:nvPr/>
          </p:nvSpPr>
          <p:spPr>
            <a:xfrm rot="1800000">
              <a:off x="-303840" y="4200120"/>
              <a:ext cx="1259640" cy="1386360"/>
            </a:xfrm>
            <a:custGeom>
              <a:avLst/>
              <a:gdLst>
                <a:gd name="textAreaLeft" fmla="*/ 0 w 1259640"/>
                <a:gd name="textAreaRight" fmla="*/ 1261440 w 1259640"/>
                <a:gd name="textAreaTop" fmla="*/ 0 h 1386360"/>
                <a:gd name="textAreaBottom" fmla="*/ 1388160 h 138636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8" name="Hexagon 55"/>
            <p:cNvSpPr/>
            <p:nvPr/>
          </p:nvSpPr>
          <p:spPr>
            <a:xfrm rot="1800000">
              <a:off x="101520" y="540108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9" name="Hexagon 56"/>
            <p:cNvSpPr/>
            <p:nvPr/>
          </p:nvSpPr>
          <p:spPr>
            <a:xfrm rot="1800000">
              <a:off x="130320" y="284832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0" name="Hexagon 57"/>
            <p:cNvSpPr/>
            <p:nvPr/>
          </p:nvSpPr>
          <p:spPr>
            <a:xfrm rot="1800000">
              <a:off x="853920" y="412488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1" name="Hexagon 58"/>
            <p:cNvSpPr/>
            <p:nvPr/>
          </p:nvSpPr>
          <p:spPr>
            <a:xfrm rot="1800000">
              <a:off x="1587600" y="541044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2" name="Hexagon 59"/>
            <p:cNvSpPr/>
            <p:nvPr/>
          </p:nvSpPr>
          <p:spPr>
            <a:xfrm rot="1800000">
              <a:off x="1606680" y="285804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3" name="Hexagon 94"/>
            <p:cNvSpPr/>
            <p:nvPr/>
          </p:nvSpPr>
          <p:spPr>
            <a:xfrm rot="1800000">
              <a:off x="873000" y="156240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4" name="Hexagon 95"/>
            <p:cNvSpPr/>
            <p:nvPr/>
          </p:nvSpPr>
          <p:spPr>
            <a:xfrm rot="1800000">
              <a:off x="6883560" y="414360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5" name="Hexagon 96"/>
            <p:cNvSpPr/>
            <p:nvPr/>
          </p:nvSpPr>
          <p:spPr>
            <a:xfrm rot="1800000">
              <a:off x="7626240" y="542016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6" name="Hexagon 97"/>
            <p:cNvSpPr/>
            <p:nvPr/>
          </p:nvSpPr>
          <p:spPr>
            <a:xfrm rot="1800000">
              <a:off x="7626240" y="286740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7" name="Freeform 98"/>
            <p:cNvSpPr/>
            <p:nvPr/>
          </p:nvSpPr>
          <p:spPr>
            <a:xfrm rot="1800000">
              <a:off x="8383680" y="4054320"/>
              <a:ext cx="1241640" cy="1386360"/>
            </a:xfrm>
            <a:custGeom>
              <a:avLst/>
              <a:gdLst>
                <a:gd name="textAreaLeft" fmla="*/ 0 w 1241640"/>
                <a:gd name="textAreaRight" fmla="*/ 1243440 w 1241640"/>
                <a:gd name="textAreaTop" fmla="*/ 0 h 1386360"/>
                <a:gd name="textAreaBottom" fmla="*/ 1388160 h 138636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38" name="Freeform 99"/>
            <p:cNvSpPr/>
            <p:nvPr/>
          </p:nvSpPr>
          <p:spPr>
            <a:xfrm rot="1800000">
              <a:off x="8383680" y="1510200"/>
              <a:ext cx="1240200" cy="1387080"/>
            </a:xfrm>
            <a:custGeom>
              <a:avLst/>
              <a:gdLst>
                <a:gd name="textAreaLeft" fmla="*/ 0 w 1240200"/>
                <a:gd name="textAreaRight" fmla="*/ 1242000 w 1240200"/>
                <a:gd name="textAreaTop" fmla="*/ 0 h 1387080"/>
                <a:gd name="textAreaBottom" fmla="*/ 1388880 h 138708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39" name="Rectangle 65" hidden="1"/>
          <p:cNvSpPr/>
          <p:nvPr/>
        </p:nvSpPr>
        <p:spPr>
          <a:xfrm>
            <a:off x="457200" y="333360"/>
            <a:ext cx="8227800" cy="618372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40" name="Rectangle 69" hidden="1"/>
          <p:cNvSpPr/>
          <p:nvPr/>
        </p:nvSpPr>
        <p:spPr>
          <a:xfrm>
            <a:off x="4561200" y="-21600"/>
            <a:ext cx="3677400" cy="69732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41" name="Rectangle 70" hidden="1"/>
          <p:cNvSpPr/>
          <p:nvPr/>
        </p:nvSpPr>
        <p:spPr>
          <a:xfrm>
            <a:off x="4649040" y="-21600"/>
            <a:ext cx="3503520" cy="622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grpSp>
        <p:nvGrpSpPr>
          <p:cNvPr id="42" name="Group 42"/>
          <p:cNvGrpSpPr/>
          <p:nvPr/>
        </p:nvGrpSpPr>
        <p:grpSpPr>
          <a:xfrm>
            <a:off x="-643680" y="0"/>
            <a:ext cx="10454760" cy="7113960"/>
            <a:chOff x="-643680" y="0"/>
            <a:chExt cx="10454760" cy="711396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4" name="Group 4"/>
              <p:cNvGrpSpPr/>
              <p:nvPr/>
            </p:nvGrpSpPr>
            <p:grpSpPr>
              <a:xfrm>
                <a:off x="0" y="0"/>
                <a:ext cx="2512800" cy="6856200"/>
                <a:chOff x="0" y="0"/>
                <a:chExt cx="2512800" cy="6856200"/>
              </a:xfrm>
            </p:grpSpPr>
            <p:sp>
              <p:nvSpPr>
                <p:cNvPr id="45" name="Rectangle 114"/>
                <p:cNvSpPr/>
                <p:nvPr/>
              </p:nvSpPr>
              <p:spPr>
                <a:xfrm>
                  <a:off x="914400" y="0"/>
                  <a:ext cx="1598400" cy="68562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46" name="Rectangle 2"/>
                <p:cNvSpPr/>
                <p:nvPr/>
              </p:nvSpPr>
              <p:spPr>
                <a:xfrm>
                  <a:off x="0" y="0"/>
                  <a:ext cx="455400" cy="68562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47" name="Rectangle 3"/>
                <p:cNvSpPr/>
                <p:nvPr/>
              </p:nvSpPr>
              <p:spPr>
                <a:xfrm>
                  <a:off x="228600" y="0"/>
                  <a:ext cx="760320" cy="68562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48" name="Group 5"/>
              <p:cNvGrpSpPr/>
              <p:nvPr/>
            </p:nvGrpSpPr>
            <p:grpSpPr>
              <a:xfrm>
                <a:off x="423000" y="0"/>
                <a:ext cx="2512800" cy="6856200"/>
                <a:chOff x="423000" y="0"/>
                <a:chExt cx="2512800" cy="6856200"/>
              </a:xfrm>
            </p:grpSpPr>
            <p:sp>
              <p:nvSpPr>
                <p:cNvPr id="49" name="Rectangle 84"/>
                <p:cNvSpPr/>
                <p:nvPr/>
              </p:nvSpPr>
              <p:spPr>
                <a:xfrm>
                  <a:off x="1337400" y="0"/>
                  <a:ext cx="1598400" cy="68562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50" name="Rectangle 85"/>
                <p:cNvSpPr/>
                <p:nvPr/>
              </p:nvSpPr>
              <p:spPr>
                <a:xfrm>
                  <a:off x="423000" y="0"/>
                  <a:ext cx="455400" cy="68562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51" name="Rectangle 113"/>
                <p:cNvSpPr/>
                <p:nvPr/>
              </p:nvSpPr>
              <p:spPr>
                <a:xfrm>
                  <a:off x="651600" y="0"/>
                  <a:ext cx="760320" cy="68562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52" name="Group 9"/>
              <p:cNvGrpSpPr/>
              <p:nvPr/>
            </p:nvGrpSpPr>
            <p:grpSpPr>
              <a:xfrm>
                <a:off x="6631200" y="1800"/>
                <a:ext cx="2512800" cy="6856200"/>
                <a:chOff x="6631200" y="1800"/>
                <a:chExt cx="2512800" cy="6856200"/>
              </a:xfrm>
            </p:grpSpPr>
            <p:sp>
              <p:nvSpPr>
                <p:cNvPr id="53" name="Rectangle 77"/>
                <p:cNvSpPr/>
                <p:nvPr/>
              </p:nvSpPr>
              <p:spPr>
                <a:xfrm rot="10800000">
                  <a:off x="6631200" y="1800"/>
                  <a:ext cx="1598400" cy="68562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54" name="Rectangle 78"/>
                <p:cNvSpPr/>
                <p:nvPr/>
              </p:nvSpPr>
              <p:spPr>
                <a:xfrm rot="10800000">
                  <a:off x="8688600" y="1800"/>
                  <a:ext cx="455400" cy="68562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55" name="Rectangle 80"/>
                <p:cNvSpPr/>
                <p:nvPr/>
              </p:nvSpPr>
              <p:spPr>
                <a:xfrm rot="10800000">
                  <a:off x="8155080" y="1800"/>
                  <a:ext cx="760320" cy="68562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56" name="Rectangle 74"/>
              <p:cNvSpPr/>
              <p:nvPr/>
            </p:nvSpPr>
            <p:spPr>
              <a:xfrm>
                <a:off x="3809880" y="0"/>
                <a:ext cx="2817720" cy="68562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57" name="Rectangle 75"/>
              <p:cNvSpPr/>
              <p:nvPr/>
            </p:nvSpPr>
            <p:spPr>
              <a:xfrm>
                <a:off x="2895480" y="0"/>
                <a:ext cx="455400" cy="68562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58" name="Rectangle 76"/>
              <p:cNvSpPr/>
              <p:nvPr/>
            </p:nvSpPr>
            <p:spPr>
              <a:xfrm>
                <a:off x="3124080" y="0"/>
                <a:ext cx="760320" cy="68562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59" name="Freeform 44"/>
            <p:cNvSpPr/>
            <p:nvPr/>
          </p:nvSpPr>
          <p:spPr>
            <a:xfrm>
              <a:off x="-11880" y="5034960"/>
              <a:ext cx="9142200" cy="1173960"/>
            </a:xfrm>
            <a:custGeom>
              <a:avLst/>
              <a:gdLst>
                <a:gd name="textAreaLeft" fmla="*/ 0 w 9142200"/>
                <a:gd name="textAreaRight" fmla="*/ 9144000 w 9142200"/>
                <a:gd name="textAreaTop" fmla="*/ 0 h 1173960"/>
                <a:gd name="textAreaBottom" fmla="*/ 1175760 h 117396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0" name="Freeform 47"/>
            <p:cNvSpPr/>
            <p:nvPr/>
          </p:nvSpPr>
          <p:spPr>
            <a:xfrm>
              <a:off x="-11880" y="3467520"/>
              <a:ext cx="9142200" cy="888840"/>
            </a:xfrm>
            <a:custGeom>
              <a:avLst/>
              <a:gdLst>
                <a:gd name="textAreaLeft" fmla="*/ 0 w 9142200"/>
                <a:gd name="textAreaRight" fmla="*/ 9144000 w 9142200"/>
                <a:gd name="textAreaTop" fmla="*/ 0 h 888840"/>
                <a:gd name="textAreaBottom" fmla="*/ 890640 h 88884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1" name="Freeform 48"/>
            <p:cNvSpPr/>
            <p:nvPr/>
          </p:nvSpPr>
          <p:spPr>
            <a:xfrm>
              <a:off x="-23760" y="5640840"/>
              <a:ext cx="3002760" cy="1209600"/>
            </a:xfrm>
            <a:custGeom>
              <a:avLst/>
              <a:gdLst>
                <a:gd name="textAreaLeft" fmla="*/ 0 w 3002760"/>
                <a:gd name="textAreaRight" fmla="*/ 3004560 w 3002760"/>
                <a:gd name="textAreaTop" fmla="*/ 0 h 1209600"/>
                <a:gd name="textAreaBottom" fmla="*/ 1211400 h 120960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2" name="Freeform 50"/>
            <p:cNvSpPr/>
            <p:nvPr/>
          </p:nvSpPr>
          <p:spPr>
            <a:xfrm>
              <a:off x="-11880" y="5284440"/>
              <a:ext cx="9142200" cy="1476720"/>
            </a:xfrm>
            <a:custGeom>
              <a:avLst/>
              <a:gdLst>
                <a:gd name="textAreaLeft" fmla="*/ 0 w 9142200"/>
                <a:gd name="textAreaRight" fmla="*/ 9144000 w 9142200"/>
                <a:gd name="textAreaTop" fmla="*/ 0 h 1476720"/>
                <a:gd name="textAreaBottom" fmla="*/ 1478520 h 147672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3" name="Freeform 51"/>
            <p:cNvSpPr/>
            <p:nvPr/>
          </p:nvSpPr>
          <p:spPr>
            <a:xfrm>
              <a:off x="2137680" y="5132160"/>
              <a:ext cx="6980760" cy="1718280"/>
            </a:xfrm>
            <a:custGeom>
              <a:avLst/>
              <a:gdLst>
                <a:gd name="textAreaLeft" fmla="*/ 0 w 6980760"/>
                <a:gd name="textAreaRight" fmla="*/ 6982560 w 6980760"/>
                <a:gd name="textAreaTop" fmla="*/ 0 h 1718280"/>
                <a:gd name="textAreaBottom" fmla="*/ 1720080 h 171828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4" name="Hexagon 52"/>
            <p:cNvSpPr/>
            <p:nvPr/>
          </p:nvSpPr>
          <p:spPr>
            <a:xfrm rot="1800000">
              <a:off x="2995920" y="285804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5" name="Hexagon 53"/>
            <p:cNvSpPr/>
            <p:nvPr/>
          </p:nvSpPr>
          <p:spPr>
            <a:xfrm rot="1800000">
              <a:off x="3719880" y="412488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6" name="Hexagon 54"/>
            <p:cNvSpPr/>
            <p:nvPr/>
          </p:nvSpPr>
          <p:spPr>
            <a:xfrm rot="1800000">
              <a:off x="3729240" y="159120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7" name="Hexagon 55"/>
            <p:cNvSpPr/>
            <p:nvPr/>
          </p:nvSpPr>
          <p:spPr>
            <a:xfrm rot="1800000">
              <a:off x="2976840" y="32436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8" name="Hexagon 56"/>
            <p:cNvSpPr/>
            <p:nvPr/>
          </p:nvSpPr>
          <p:spPr>
            <a:xfrm rot="1800000">
              <a:off x="4462560" y="538200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69" name="Freeform 57"/>
            <p:cNvSpPr/>
            <p:nvPr/>
          </p:nvSpPr>
          <p:spPr>
            <a:xfrm rot="1800000">
              <a:off x="-381240" y="4200120"/>
              <a:ext cx="1259640" cy="1386360"/>
            </a:xfrm>
            <a:custGeom>
              <a:avLst/>
              <a:gdLst>
                <a:gd name="textAreaLeft" fmla="*/ 0 w 1259640"/>
                <a:gd name="textAreaRight" fmla="*/ 1261440 w 1259640"/>
                <a:gd name="textAreaTop" fmla="*/ 0 h 1386360"/>
                <a:gd name="textAreaBottom" fmla="*/ 1388160 h 138636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0" name="Hexagon 58"/>
            <p:cNvSpPr/>
            <p:nvPr/>
          </p:nvSpPr>
          <p:spPr>
            <a:xfrm rot="1800000">
              <a:off x="24120" y="540108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1" name="Hexagon 59"/>
            <p:cNvSpPr/>
            <p:nvPr/>
          </p:nvSpPr>
          <p:spPr>
            <a:xfrm rot="1800000">
              <a:off x="52560" y="284832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2" name="Hexagon 60"/>
            <p:cNvSpPr/>
            <p:nvPr/>
          </p:nvSpPr>
          <p:spPr>
            <a:xfrm rot="1800000">
              <a:off x="776520" y="412488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3" name="Hexagon 61"/>
            <p:cNvSpPr/>
            <p:nvPr/>
          </p:nvSpPr>
          <p:spPr>
            <a:xfrm rot="1800000">
              <a:off x="1509840" y="541044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4" name="Hexagon 62"/>
            <p:cNvSpPr/>
            <p:nvPr/>
          </p:nvSpPr>
          <p:spPr>
            <a:xfrm rot="1800000">
              <a:off x="1528920" y="285804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5" name="Hexagon 63"/>
            <p:cNvSpPr/>
            <p:nvPr/>
          </p:nvSpPr>
          <p:spPr>
            <a:xfrm rot="1800000">
              <a:off x="795600" y="156240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6" name="Hexagon 64"/>
            <p:cNvSpPr/>
            <p:nvPr/>
          </p:nvSpPr>
          <p:spPr>
            <a:xfrm rot="1800000">
              <a:off x="6805800" y="414360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7" name="Hexagon 65"/>
            <p:cNvSpPr/>
            <p:nvPr/>
          </p:nvSpPr>
          <p:spPr>
            <a:xfrm rot="1800000">
              <a:off x="7548840" y="542016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8" name="Hexagon 66"/>
            <p:cNvSpPr/>
            <p:nvPr/>
          </p:nvSpPr>
          <p:spPr>
            <a:xfrm rot="1800000">
              <a:off x="7548840" y="286740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79" name="Freeform 67"/>
            <p:cNvSpPr/>
            <p:nvPr/>
          </p:nvSpPr>
          <p:spPr>
            <a:xfrm rot="1800000">
              <a:off x="8305920" y="4054320"/>
              <a:ext cx="1241640" cy="1386360"/>
            </a:xfrm>
            <a:custGeom>
              <a:avLst/>
              <a:gdLst>
                <a:gd name="textAreaLeft" fmla="*/ 0 w 1241640"/>
                <a:gd name="textAreaRight" fmla="*/ 1243440 w 1241640"/>
                <a:gd name="textAreaTop" fmla="*/ 0 h 1386360"/>
                <a:gd name="textAreaBottom" fmla="*/ 1388160 h 138636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80" name="Freeform 68"/>
            <p:cNvSpPr/>
            <p:nvPr/>
          </p:nvSpPr>
          <p:spPr>
            <a:xfrm rot="1800000">
              <a:off x="8306280" y="1510200"/>
              <a:ext cx="1240200" cy="1387080"/>
            </a:xfrm>
            <a:custGeom>
              <a:avLst/>
              <a:gdLst>
                <a:gd name="textAreaLeft" fmla="*/ 0 w 1240200"/>
                <a:gd name="textAreaRight" fmla="*/ 1242000 w 1240200"/>
                <a:gd name="textAreaTop" fmla="*/ 0 h 1387080"/>
                <a:gd name="textAreaBottom" fmla="*/ 1388880 h 138708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81" name="Rectangle 45"/>
          <p:cNvSpPr/>
          <p:nvPr/>
        </p:nvSpPr>
        <p:spPr>
          <a:xfrm>
            <a:off x="4561200" y="-21600"/>
            <a:ext cx="3677400" cy="627012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82" name="Rectangle 46"/>
          <p:cNvSpPr/>
          <p:nvPr/>
        </p:nvSpPr>
        <p:spPr>
          <a:xfrm>
            <a:off x="4649040" y="-21600"/>
            <a:ext cx="3503520" cy="231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83" name="Rectangle 49"/>
          <p:cNvSpPr/>
          <p:nvPr/>
        </p:nvSpPr>
        <p:spPr>
          <a:xfrm>
            <a:off x="4650840" y="6088320"/>
            <a:ext cx="3503520" cy="79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6720" bIns="36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84" name="Rectangle 88"/>
          <p:cNvSpPr/>
          <p:nvPr/>
        </p:nvSpPr>
        <p:spPr>
          <a:xfrm>
            <a:off x="4650840" y="6088320"/>
            <a:ext cx="3503520" cy="79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6720" bIns="36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ftr" idx="1"/>
          </p:nvPr>
        </p:nvSpPr>
        <p:spPr>
          <a:xfrm>
            <a:off x="5303520" y="5720040"/>
            <a:ext cx="282996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ldNum" idx="2"/>
          </p:nvPr>
        </p:nvSpPr>
        <p:spPr>
          <a:xfrm>
            <a:off x="4649040" y="5720040"/>
            <a:ext cx="6418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chemeClr val="accent1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80D38427-1F00-4F9B-B7CC-0C07C30E69E9}" type="slidenum">
              <a:rPr b="0" lang="fr-FR" sz="1200" spc="-1" strike="noStrike">
                <a:solidFill>
                  <a:schemeClr val="accent1"/>
                </a:solidFill>
                <a:latin typeface="Century Gothic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 idx="3"/>
          </p:nvPr>
        </p:nvSpPr>
        <p:spPr>
          <a:xfrm>
            <a:off x="4738680" y="1516680"/>
            <a:ext cx="2131920" cy="749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25f"/>
            </a:gs>
            <a:gs pos="100000">
              <a:srgbClr val="92bd3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41"/>
          <p:cNvGrpSpPr/>
          <p:nvPr/>
        </p:nvGrpSpPr>
        <p:grpSpPr>
          <a:xfrm>
            <a:off x="-566280" y="0"/>
            <a:ext cx="10455120" cy="7113960"/>
            <a:chOff x="-566280" y="0"/>
            <a:chExt cx="10455120" cy="7113960"/>
          </a:xfrm>
        </p:grpSpPr>
        <p:grpSp>
          <p:nvGrpSpPr>
            <p:cNvPr id="127" name="Group 44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128" name="Group 4"/>
              <p:cNvGrpSpPr/>
              <p:nvPr/>
            </p:nvGrpSpPr>
            <p:grpSpPr>
              <a:xfrm>
                <a:off x="77760" y="0"/>
                <a:ext cx="2512800" cy="6856200"/>
                <a:chOff x="77760" y="0"/>
                <a:chExt cx="2512800" cy="6856200"/>
              </a:xfrm>
            </p:grpSpPr>
            <p:sp>
              <p:nvSpPr>
                <p:cNvPr id="129" name="Rectangle 112"/>
                <p:cNvSpPr/>
                <p:nvPr/>
              </p:nvSpPr>
              <p:spPr>
                <a:xfrm>
                  <a:off x="992160" y="0"/>
                  <a:ext cx="1598400" cy="68562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30" name="Rectangle 2"/>
                <p:cNvSpPr/>
                <p:nvPr/>
              </p:nvSpPr>
              <p:spPr>
                <a:xfrm>
                  <a:off x="77760" y="0"/>
                  <a:ext cx="455400" cy="68562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31" name="Rectangle 3"/>
                <p:cNvSpPr/>
                <p:nvPr/>
              </p:nvSpPr>
              <p:spPr>
                <a:xfrm>
                  <a:off x="306360" y="0"/>
                  <a:ext cx="760320" cy="68562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32" name="Group 5"/>
              <p:cNvGrpSpPr/>
              <p:nvPr/>
            </p:nvGrpSpPr>
            <p:grpSpPr>
              <a:xfrm>
                <a:off x="500400" y="0"/>
                <a:ext cx="2512800" cy="6856200"/>
                <a:chOff x="500400" y="0"/>
                <a:chExt cx="2512800" cy="6856200"/>
              </a:xfrm>
            </p:grpSpPr>
            <p:sp>
              <p:nvSpPr>
                <p:cNvPr id="133" name="Rectangle 109"/>
                <p:cNvSpPr/>
                <p:nvPr/>
              </p:nvSpPr>
              <p:spPr>
                <a:xfrm>
                  <a:off x="1414800" y="0"/>
                  <a:ext cx="1598400" cy="68562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34" name="Rectangle 110"/>
                <p:cNvSpPr/>
                <p:nvPr/>
              </p:nvSpPr>
              <p:spPr>
                <a:xfrm>
                  <a:off x="500400" y="0"/>
                  <a:ext cx="455400" cy="68562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35" name="Rectangle 111"/>
                <p:cNvSpPr/>
                <p:nvPr/>
              </p:nvSpPr>
              <p:spPr>
                <a:xfrm>
                  <a:off x="729000" y="0"/>
                  <a:ext cx="760320" cy="68562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136" name="Group 9"/>
              <p:cNvGrpSpPr/>
              <p:nvPr/>
            </p:nvGrpSpPr>
            <p:grpSpPr>
              <a:xfrm>
                <a:off x="6708960" y="1800"/>
                <a:ext cx="2512800" cy="6856200"/>
                <a:chOff x="6708960" y="1800"/>
                <a:chExt cx="2512800" cy="6856200"/>
              </a:xfrm>
            </p:grpSpPr>
            <p:sp>
              <p:nvSpPr>
                <p:cNvPr id="137" name="Rectangle 106"/>
                <p:cNvSpPr/>
                <p:nvPr/>
              </p:nvSpPr>
              <p:spPr>
                <a:xfrm rot="10800000">
                  <a:off x="6708960" y="1800"/>
                  <a:ext cx="1598400" cy="68562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38" name="Rectangle 107"/>
                <p:cNvSpPr/>
                <p:nvPr/>
              </p:nvSpPr>
              <p:spPr>
                <a:xfrm rot="10800000">
                  <a:off x="8766360" y="1800"/>
                  <a:ext cx="455400" cy="68562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139" name="Rectangle 108"/>
                <p:cNvSpPr/>
                <p:nvPr/>
              </p:nvSpPr>
              <p:spPr>
                <a:xfrm rot="10800000">
                  <a:off x="8232840" y="1800"/>
                  <a:ext cx="760320" cy="68562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140" name="Rectangle 103"/>
              <p:cNvSpPr/>
              <p:nvPr/>
            </p:nvSpPr>
            <p:spPr>
              <a:xfrm>
                <a:off x="3887640" y="0"/>
                <a:ext cx="2817720" cy="68562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41" name="Rectangle 104"/>
              <p:cNvSpPr/>
              <p:nvPr/>
            </p:nvSpPr>
            <p:spPr>
              <a:xfrm>
                <a:off x="2973240" y="0"/>
                <a:ext cx="455400" cy="68562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142" name="Rectangle 105"/>
              <p:cNvSpPr/>
              <p:nvPr/>
            </p:nvSpPr>
            <p:spPr>
              <a:xfrm>
                <a:off x="3201840" y="0"/>
                <a:ext cx="760320" cy="68562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143" name="Freeform 43"/>
            <p:cNvSpPr/>
            <p:nvPr/>
          </p:nvSpPr>
          <p:spPr>
            <a:xfrm>
              <a:off x="65880" y="5034960"/>
              <a:ext cx="9142200" cy="1173960"/>
            </a:xfrm>
            <a:custGeom>
              <a:avLst/>
              <a:gdLst>
                <a:gd name="textAreaLeft" fmla="*/ 0 w 9142200"/>
                <a:gd name="textAreaRight" fmla="*/ 9144000 w 9142200"/>
                <a:gd name="textAreaTop" fmla="*/ 0 h 1173960"/>
                <a:gd name="textAreaBottom" fmla="*/ 1175760 h 117396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4" name="Freeform 44"/>
            <p:cNvSpPr/>
            <p:nvPr/>
          </p:nvSpPr>
          <p:spPr>
            <a:xfrm>
              <a:off x="65880" y="3467520"/>
              <a:ext cx="9142200" cy="888840"/>
            </a:xfrm>
            <a:custGeom>
              <a:avLst/>
              <a:gdLst>
                <a:gd name="textAreaLeft" fmla="*/ 0 w 9142200"/>
                <a:gd name="textAreaRight" fmla="*/ 9144000 w 9142200"/>
                <a:gd name="textAreaTop" fmla="*/ 0 h 888840"/>
                <a:gd name="textAreaBottom" fmla="*/ 890640 h 88884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5" name="Freeform 45"/>
            <p:cNvSpPr/>
            <p:nvPr/>
          </p:nvSpPr>
          <p:spPr>
            <a:xfrm>
              <a:off x="54000" y="5640840"/>
              <a:ext cx="3002760" cy="1209600"/>
            </a:xfrm>
            <a:custGeom>
              <a:avLst/>
              <a:gdLst>
                <a:gd name="textAreaLeft" fmla="*/ 0 w 3002760"/>
                <a:gd name="textAreaRight" fmla="*/ 3004560 w 3002760"/>
                <a:gd name="textAreaTop" fmla="*/ 0 h 1209600"/>
                <a:gd name="textAreaBottom" fmla="*/ 1211400 h 120960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6" name="Freeform 46"/>
            <p:cNvSpPr/>
            <p:nvPr/>
          </p:nvSpPr>
          <p:spPr>
            <a:xfrm>
              <a:off x="65880" y="5284440"/>
              <a:ext cx="9142200" cy="1476720"/>
            </a:xfrm>
            <a:custGeom>
              <a:avLst/>
              <a:gdLst>
                <a:gd name="textAreaLeft" fmla="*/ 0 w 9142200"/>
                <a:gd name="textAreaRight" fmla="*/ 9144000 w 9142200"/>
                <a:gd name="textAreaTop" fmla="*/ 0 h 1476720"/>
                <a:gd name="textAreaBottom" fmla="*/ 1478520 h 147672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7" name="Freeform 48"/>
            <p:cNvSpPr/>
            <p:nvPr/>
          </p:nvSpPr>
          <p:spPr>
            <a:xfrm>
              <a:off x="2215080" y="5132160"/>
              <a:ext cx="6980760" cy="1718280"/>
            </a:xfrm>
            <a:custGeom>
              <a:avLst/>
              <a:gdLst>
                <a:gd name="textAreaLeft" fmla="*/ 0 w 6980760"/>
                <a:gd name="textAreaRight" fmla="*/ 6982560 w 6980760"/>
                <a:gd name="textAreaTop" fmla="*/ 0 h 1718280"/>
                <a:gd name="textAreaBottom" fmla="*/ 1720080 h 171828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8" name="Hexagon 49"/>
            <p:cNvSpPr/>
            <p:nvPr/>
          </p:nvSpPr>
          <p:spPr>
            <a:xfrm rot="1800000">
              <a:off x="3073320" y="285804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49" name="Hexagon 50"/>
            <p:cNvSpPr/>
            <p:nvPr/>
          </p:nvSpPr>
          <p:spPr>
            <a:xfrm rot="1800000">
              <a:off x="3797280" y="412488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0" name="Hexagon 51"/>
            <p:cNvSpPr/>
            <p:nvPr/>
          </p:nvSpPr>
          <p:spPr>
            <a:xfrm rot="1800000">
              <a:off x="3807000" y="159120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1" name="Hexagon 52"/>
            <p:cNvSpPr/>
            <p:nvPr/>
          </p:nvSpPr>
          <p:spPr>
            <a:xfrm rot="1800000">
              <a:off x="3054240" y="32436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2" name="Hexagon 53"/>
            <p:cNvSpPr/>
            <p:nvPr/>
          </p:nvSpPr>
          <p:spPr>
            <a:xfrm rot="1800000">
              <a:off x="4540320" y="538200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3" name="Freeform 54"/>
            <p:cNvSpPr/>
            <p:nvPr/>
          </p:nvSpPr>
          <p:spPr>
            <a:xfrm rot="1800000">
              <a:off x="-303840" y="4200120"/>
              <a:ext cx="1259640" cy="1386360"/>
            </a:xfrm>
            <a:custGeom>
              <a:avLst/>
              <a:gdLst>
                <a:gd name="textAreaLeft" fmla="*/ 0 w 1259640"/>
                <a:gd name="textAreaRight" fmla="*/ 1261440 w 1259640"/>
                <a:gd name="textAreaTop" fmla="*/ 0 h 1386360"/>
                <a:gd name="textAreaBottom" fmla="*/ 1388160 h 138636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4" name="Hexagon 55"/>
            <p:cNvSpPr/>
            <p:nvPr/>
          </p:nvSpPr>
          <p:spPr>
            <a:xfrm rot="1800000">
              <a:off x="101520" y="540108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5" name="Hexagon 56"/>
            <p:cNvSpPr/>
            <p:nvPr/>
          </p:nvSpPr>
          <p:spPr>
            <a:xfrm rot="1800000">
              <a:off x="130320" y="284832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6" name="Hexagon 57"/>
            <p:cNvSpPr/>
            <p:nvPr/>
          </p:nvSpPr>
          <p:spPr>
            <a:xfrm rot="1800000">
              <a:off x="853920" y="412488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7" name="Hexagon 58"/>
            <p:cNvSpPr/>
            <p:nvPr/>
          </p:nvSpPr>
          <p:spPr>
            <a:xfrm rot="1800000">
              <a:off x="1587600" y="541044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8" name="Hexagon 59"/>
            <p:cNvSpPr/>
            <p:nvPr/>
          </p:nvSpPr>
          <p:spPr>
            <a:xfrm rot="1800000">
              <a:off x="1606680" y="285804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59" name="Hexagon 94"/>
            <p:cNvSpPr/>
            <p:nvPr/>
          </p:nvSpPr>
          <p:spPr>
            <a:xfrm rot="1800000">
              <a:off x="873000" y="156240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0" name="Hexagon 95"/>
            <p:cNvSpPr/>
            <p:nvPr/>
          </p:nvSpPr>
          <p:spPr>
            <a:xfrm rot="1800000">
              <a:off x="6883560" y="414360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1" name="Hexagon 96"/>
            <p:cNvSpPr/>
            <p:nvPr/>
          </p:nvSpPr>
          <p:spPr>
            <a:xfrm rot="1800000">
              <a:off x="7626240" y="542016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2" name="Hexagon 97"/>
            <p:cNvSpPr/>
            <p:nvPr/>
          </p:nvSpPr>
          <p:spPr>
            <a:xfrm rot="1800000">
              <a:off x="7626240" y="286740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3" name="Freeform 98"/>
            <p:cNvSpPr/>
            <p:nvPr/>
          </p:nvSpPr>
          <p:spPr>
            <a:xfrm rot="1800000">
              <a:off x="8383680" y="4054320"/>
              <a:ext cx="1241640" cy="1386360"/>
            </a:xfrm>
            <a:custGeom>
              <a:avLst/>
              <a:gdLst>
                <a:gd name="textAreaLeft" fmla="*/ 0 w 1241640"/>
                <a:gd name="textAreaRight" fmla="*/ 1243440 w 1241640"/>
                <a:gd name="textAreaTop" fmla="*/ 0 h 1386360"/>
                <a:gd name="textAreaBottom" fmla="*/ 1388160 h 138636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164" name="Freeform 99"/>
            <p:cNvSpPr/>
            <p:nvPr/>
          </p:nvSpPr>
          <p:spPr>
            <a:xfrm rot="1800000">
              <a:off x="8383680" y="1510200"/>
              <a:ext cx="1240200" cy="1387080"/>
            </a:xfrm>
            <a:custGeom>
              <a:avLst/>
              <a:gdLst>
                <a:gd name="textAreaLeft" fmla="*/ 0 w 1240200"/>
                <a:gd name="textAreaRight" fmla="*/ 1242000 w 1240200"/>
                <a:gd name="textAreaTop" fmla="*/ 0 h 1387080"/>
                <a:gd name="textAreaBottom" fmla="*/ 1388880 h 138708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165" name="Rectangle 65"/>
          <p:cNvSpPr/>
          <p:nvPr/>
        </p:nvSpPr>
        <p:spPr>
          <a:xfrm>
            <a:off x="457200" y="333360"/>
            <a:ext cx="8227800" cy="618372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66" name="Rectangle 69"/>
          <p:cNvSpPr/>
          <p:nvPr/>
        </p:nvSpPr>
        <p:spPr>
          <a:xfrm>
            <a:off x="4561200" y="-21600"/>
            <a:ext cx="3677400" cy="69732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67" name="Rectangle 70"/>
          <p:cNvSpPr/>
          <p:nvPr/>
        </p:nvSpPr>
        <p:spPr>
          <a:xfrm>
            <a:off x="4649040" y="-21600"/>
            <a:ext cx="3503520" cy="622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168" name="PlaceHolder 1"/>
          <p:cNvSpPr>
            <a:spLocks noGrp="1"/>
          </p:cNvSpPr>
          <p:nvPr>
            <p:ph type="ftr" idx="4"/>
          </p:nvPr>
        </p:nvSpPr>
        <p:spPr>
          <a:xfrm>
            <a:off x="4641480" y="5852160"/>
            <a:ext cx="35002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ldNum" idx="5"/>
          </p:nvPr>
        </p:nvSpPr>
        <p:spPr>
          <a:xfrm>
            <a:off x="4649040" y="224640"/>
            <a:ext cx="13302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fefefe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8628E202-6320-4490-8FBF-6E3758A0A92C}" type="slidenum">
              <a:rPr b="0" lang="fr-FR" sz="1200" spc="-1" strike="noStrike">
                <a:solidFill>
                  <a:srgbClr val="fefefe"/>
                </a:solidFill>
                <a:latin typeface="Century Gothic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dt" idx="6"/>
          </p:nvPr>
        </p:nvSpPr>
        <p:spPr>
          <a:xfrm>
            <a:off x="5997240" y="22464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onnecteur droit 6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525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  <a:ea typeface="DejaVu Sans"/>
            </a:endParaRPr>
          </a:p>
        </p:txBody>
      </p:sp>
      <p:sp>
        <p:nvSpPr>
          <p:cNvPr id="210" name="Connecteur droit 8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525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  <a:ea typeface="DejaVu Sans"/>
            </a:endParaRPr>
          </a:p>
        </p:txBody>
      </p:sp>
      <p:sp>
        <p:nvSpPr>
          <p:cNvPr id="211" name="Connecteur droit 11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525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  <a:ea typeface="DejaVu Sans"/>
            </a:endParaRPr>
          </a:p>
        </p:txBody>
      </p:sp>
      <p:sp>
        <p:nvSpPr>
          <p:cNvPr id="212" name="PlaceHolder 1"/>
          <p:cNvSpPr>
            <a:spLocks noGrp="1"/>
          </p:cNvSpPr>
          <p:nvPr>
            <p:ph type="ftr" idx="7"/>
          </p:nvPr>
        </p:nvSpPr>
        <p:spPr>
          <a:xfrm>
            <a:off x="3581280" y="76320"/>
            <a:ext cx="2893680" cy="287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sldNum" idx="8"/>
          </p:nvPr>
        </p:nvSpPr>
        <p:spPr>
          <a:xfrm>
            <a:off x="8229600" y="6473880"/>
            <a:ext cx="757080" cy="24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d38e28"/>
                </a:solidFill>
                <a:latin typeface="Franklin Gothic Book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767278D-3C6A-4323-8ECE-EF30AB4C8B1D}" type="slidenum">
              <a:rPr b="0" lang="fr-FR" sz="1200" spc="-1" strike="noStrike">
                <a:solidFill>
                  <a:srgbClr val="d38e28"/>
                </a:solidFill>
                <a:latin typeface="Franklin Gothic Book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dt" idx="9"/>
          </p:nvPr>
        </p:nvSpPr>
        <p:spPr>
          <a:xfrm>
            <a:off x="6477120" y="76320"/>
            <a:ext cx="2512800" cy="287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25f"/>
            </a:gs>
            <a:gs pos="100000">
              <a:srgbClr val="92bd3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41"/>
          <p:cNvGrpSpPr/>
          <p:nvPr/>
        </p:nvGrpSpPr>
        <p:grpSpPr>
          <a:xfrm>
            <a:off x="-566280" y="0"/>
            <a:ext cx="10455120" cy="7113960"/>
            <a:chOff x="-566280" y="0"/>
            <a:chExt cx="10455120" cy="7113960"/>
          </a:xfrm>
        </p:grpSpPr>
        <p:grpSp>
          <p:nvGrpSpPr>
            <p:cNvPr id="254" name="Group 44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255" name="Group 4"/>
              <p:cNvGrpSpPr/>
              <p:nvPr/>
            </p:nvGrpSpPr>
            <p:grpSpPr>
              <a:xfrm>
                <a:off x="77760" y="0"/>
                <a:ext cx="2512800" cy="6856200"/>
                <a:chOff x="77760" y="0"/>
                <a:chExt cx="2512800" cy="6856200"/>
              </a:xfrm>
            </p:grpSpPr>
            <p:sp>
              <p:nvSpPr>
                <p:cNvPr id="256" name="Rectangle 112"/>
                <p:cNvSpPr/>
                <p:nvPr/>
              </p:nvSpPr>
              <p:spPr>
                <a:xfrm>
                  <a:off x="992160" y="0"/>
                  <a:ext cx="1598400" cy="68562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257" name="Rectangle 2"/>
                <p:cNvSpPr/>
                <p:nvPr/>
              </p:nvSpPr>
              <p:spPr>
                <a:xfrm>
                  <a:off x="77760" y="0"/>
                  <a:ext cx="455400" cy="68562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258" name="Rectangle 3"/>
                <p:cNvSpPr/>
                <p:nvPr/>
              </p:nvSpPr>
              <p:spPr>
                <a:xfrm>
                  <a:off x="306360" y="0"/>
                  <a:ext cx="760320" cy="68562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259" name="Group 5"/>
              <p:cNvGrpSpPr/>
              <p:nvPr/>
            </p:nvGrpSpPr>
            <p:grpSpPr>
              <a:xfrm>
                <a:off x="500400" y="0"/>
                <a:ext cx="2512800" cy="6856200"/>
                <a:chOff x="500400" y="0"/>
                <a:chExt cx="2512800" cy="6856200"/>
              </a:xfrm>
            </p:grpSpPr>
            <p:sp>
              <p:nvSpPr>
                <p:cNvPr id="260" name="Rectangle 109"/>
                <p:cNvSpPr/>
                <p:nvPr/>
              </p:nvSpPr>
              <p:spPr>
                <a:xfrm>
                  <a:off x="1414800" y="0"/>
                  <a:ext cx="1598400" cy="68562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261" name="Rectangle 110"/>
                <p:cNvSpPr/>
                <p:nvPr/>
              </p:nvSpPr>
              <p:spPr>
                <a:xfrm>
                  <a:off x="500400" y="0"/>
                  <a:ext cx="455400" cy="68562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262" name="Rectangle 111"/>
                <p:cNvSpPr/>
                <p:nvPr/>
              </p:nvSpPr>
              <p:spPr>
                <a:xfrm>
                  <a:off x="729000" y="0"/>
                  <a:ext cx="760320" cy="68562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grpSp>
            <p:nvGrpSpPr>
              <p:cNvPr id="263" name="Group 9"/>
              <p:cNvGrpSpPr/>
              <p:nvPr/>
            </p:nvGrpSpPr>
            <p:grpSpPr>
              <a:xfrm>
                <a:off x="6708960" y="1800"/>
                <a:ext cx="2512800" cy="6856200"/>
                <a:chOff x="6708960" y="1800"/>
                <a:chExt cx="2512800" cy="6856200"/>
              </a:xfrm>
            </p:grpSpPr>
            <p:sp>
              <p:nvSpPr>
                <p:cNvPr id="264" name="Rectangle 106"/>
                <p:cNvSpPr/>
                <p:nvPr/>
              </p:nvSpPr>
              <p:spPr>
                <a:xfrm rot="10800000">
                  <a:off x="6708960" y="1800"/>
                  <a:ext cx="1598400" cy="68562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265" name="Rectangle 107"/>
                <p:cNvSpPr/>
                <p:nvPr/>
              </p:nvSpPr>
              <p:spPr>
                <a:xfrm rot="10800000">
                  <a:off x="8766360" y="1800"/>
                  <a:ext cx="455400" cy="68562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  <p:sp>
              <p:nvSpPr>
                <p:cNvPr id="266" name="Rectangle 108"/>
                <p:cNvSpPr/>
                <p:nvPr/>
              </p:nvSpPr>
              <p:spPr>
                <a:xfrm rot="10800000">
                  <a:off x="8232840" y="1800"/>
                  <a:ext cx="760320" cy="68562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en-US" sz="1800" spc="-1" strike="noStrike">
                    <a:solidFill>
                      <a:schemeClr val="lt1"/>
                    </a:solidFill>
                    <a:latin typeface="Century Gothic"/>
                    <a:ea typeface="DejaVu Sans"/>
                  </a:endParaRPr>
                </a:p>
              </p:txBody>
            </p:sp>
          </p:grpSp>
          <p:sp>
            <p:nvSpPr>
              <p:cNvPr id="267" name="Rectangle 103"/>
              <p:cNvSpPr/>
              <p:nvPr/>
            </p:nvSpPr>
            <p:spPr>
              <a:xfrm>
                <a:off x="3887640" y="0"/>
                <a:ext cx="2817720" cy="68562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268" name="Rectangle 104"/>
              <p:cNvSpPr/>
              <p:nvPr/>
            </p:nvSpPr>
            <p:spPr>
              <a:xfrm>
                <a:off x="2973240" y="0"/>
                <a:ext cx="455400" cy="68562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  <p:sp>
            <p:nvSpPr>
              <p:cNvPr id="269" name="Rectangle 105"/>
              <p:cNvSpPr/>
              <p:nvPr/>
            </p:nvSpPr>
            <p:spPr>
              <a:xfrm>
                <a:off x="3201840" y="0"/>
                <a:ext cx="760320" cy="68562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en-US" sz="1800" spc="-1" strike="noStrike">
                  <a:solidFill>
                    <a:schemeClr val="lt1"/>
                  </a:solidFill>
                  <a:latin typeface="Century Gothic"/>
                  <a:ea typeface="DejaVu Sans"/>
                </a:endParaRPr>
              </a:p>
            </p:txBody>
          </p:sp>
        </p:grpSp>
        <p:sp>
          <p:nvSpPr>
            <p:cNvPr id="270" name="Freeform 43"/>
            <p:cNvSpPr/>
            <p:nvPr/>
          </p:nvSpPr>
          <p:spPr>
            <a:xfrm>
              <a:off x="65880" y="5034960"/>
              <a:ext cx="9142200" cy="1173960"/>
            </a:xfrm>
            <a:custGeom>
              <a:avLst/>
              <a:gdLst>
                <a:gd name="textAreaLeft" fmla="*/ 0 w 9142200"/>
                <a:gd name="textAreaRight" fmla="*/ 9144000 w 9142200"/>
                <a:gd name="textAreaTop" fmla="*/ 0 h 1173960"/>
                <a:gd name="textAreaBottom" fmla="*/ 1175760 h 1173960"/>
              </a:gdLst>
              <a:ahLst/>
              <a:rect l="textAreaLeft" t="textAreaTop" r="textAreaRight" b="textAreaBottom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71" name="Freeform 44"/>
            <p:cNvSpPr/>
            <p:nvPr/>
          </p:nvSpPr>
          <p:spPr>
            <a:xfrm>
              <a:off x="65880" y="3467520"/>
              <a:ext cx="9142200" cy="888840"/>
            </a:xfrm>
            <a:custGeom>
              <a:avLst/>
              <a:gdLst>
                <a:gd name="textAreaLeft" fmla="*/ 0 w 9142200"/>
                <a:gd name="textAreaRight" fmla="*/ 9144000 w 9142200"/>
                <a:gd name="textAreaTop" fmla="*/ 0 h 888840"/>
                <a:gd name="textAreaBottom" fmla="*/ 890640 h 888840"/>
              </a:gdLst>
              <a:ahLst/>
              <a:rect l="textAreaLeft" t="textAreaTop" r="textAreaRight" b="textAreaBottom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72" name="Freeform 45"/>
            <p:cNvSpPr/>
            <p:nvPr/>
          </p:nvSpPr>
          <p:spPr>
            <a:xfrm>
              <a:off x="54000" y="5640840"/>
              <a:ext cx="3002760" cy="1209600"/>
            </a:xfrm>
            <a:custGeom>
              <a:avLst/>
              <a:gdLst>
                <a:gd name="textAreaLeft" fmla="*/ 0 w 3002760"/>
                <a:gd name="textAreaRight" fmla="*/ 3004560 w 3002760"/>
                <a:gd name="textAreaTop" fmla="*/ 0 h 1209600"/>
                <a:gd name="textAreaBottom" fmla="*/ 1211400 h 1209600"/>
              </a:gdLst>
              <a:ahLst/>
              <a:rect l="textAreaLeft" t="textAreaTop" r="textAreaRight" b="textAreaBottom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73" name="Freeform 46"/>
            <p:cNvSpPr/>
            <p:nvPr/>
          </p:nvSpPr>
          <p:spPr>
            <a:xfrm>
              <a:off x="65880" y="5284440"/>
              <a:ext cx="9142200" cy="1476720"/>
            </a:xfrm>
            <a:custGeom>
              <a:avLst/>
              <a:gdLst>
                <a:gd name="textAreaLeft" fmla="*/ 0 w 9142200"/>
                <a:gd name="textAreaRight" fmla="*/ 9144000 w 9142200"/>
                <a:gd name="textAreaTop" fmla="*/ 0 h 1476720"/>
                <a:gd name="textAreaBottom" fmla="*/ 1478520 h 1476720"/>
              </a:gdLst>
              <a:ahLst/>
              <a:rect l="textAreaLeft" t="textAreaTop" r="textAreaRight" b="textAreaBottom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74" name="Freeform 48"/>
            <p:cNvSpPr/>
            <p:nvPr/>
          </p:nvSpPr>
          <p:spPr>
            <a:xfrm>
              <a:off x="2215080" y="5132160"/>
              <a:ext cx="6980760" cy="1718280"/>
            </a:xfrm>
            <a:custGeom>
              <a:avLst/>
              <a:gdLst>
                <a:gd name="textAreaLeft" fmla="*/ 0 w 6980760"/>
                <a:gd name="textAreaRight" fmla="*/ 6982560 w 6980760"/>
                <a:gd name="textAreaTop" fmla="*/ 0 h 1718280"/>
                <a:gd name="textAreaBottom" fmla="*/ 1720080 h 1718280"/>
              </a:gdLst>
              <a:ahLst/>
              <a:rect l="textAreaLeft" t="textAreaTop" r="textAreaRight" b="textAreaBottom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75" name="Hexagon 49"/>
            <p:cNvSpPr/>
            <p:nvPr/>
          </p:nvSpPr>
          <p:spPr>
            <a:xfrm rot="1800000">
              <a:off x="3073320" y="285804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76" name="Hexagon 50"/>
            <p:cNvSpPr/>
            <p:nvPr/>
          </p:nvSpPr>
          <p:spPr>
            <a:xfrm rot="1800000">
              <a:off x="3797280" y="412488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77" name="Hexagon 51"/>
            <p:cNvSpPr/>
            <p:nvPr/>
          </p:nvSpPr>
          <p:spPr>
            <a:xfrm rot="1800000">
              <a:off x="3807000" y="159120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78" name="Hexagon 52"/>
            <p:cNvSpPr/>
            <p:nvPr/>
          </p:nvSpPr>
          <p:spPr>
            <a:xfrm rot="1800000">
              <a:off x="3054240" y="32436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79" name="Hexagon 53"/>
            <p:cNvSpPr/>
            <p:nvPr/>
          </p:nvSpPr>
          <p:spPr>
            <a:xfrm rot="1800000">
              <a:off x="4540320" y="538200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80" name="Freeform 54"/>
            <p:cNvSpPr/>
            <p:nvPr/>
          </p:nvSpPr>
          <p:spPr>
            <a:xfrm rot="1800000">
              <a:off x="-303840" y="4200120"/>
              <a:ext cx="1259640" cy="1386360"/>
            </a:xfrm>
            <a:custGeom>
              <a:avLst/>
              <a:gdLst>
                <a:gd name="textAreaLeft" fmla="*/ 0 w 1259640"/>
                <a:gd name="textAreaRight" fmla="*/ 1261440 w 1259640"/>
                <a:gd name="textAreaTop" fmla="*/ 0 h 1386360"/>
                <a:gd name="textAreaBottom" fmla="*/ 1388160 h 1386360"/>
              </a:gdLst>
              <a:ahLst/>
              <a:rect l="textAreaLeft" t="textAreaTop" r="textAreaRight" b="textAreaBottom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81" name="Hexagon 55"/>
            <p:cNvSpPr/>
            <p:nvPr/>
          </p:nvSpPr>
          <p:spPr>
            <a:xfrm rot="1800000">
              <a:off x="101520" y="540108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82" name="Hexagon 56"/>
            <p:cNvSpPr/>
            <p:nvPr/>
          </p:nvSpPr>
          <p:spPr>
            <a:xfrm rot="1800000">
              <a:off x="130320" y="284832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83" name="Hexagon 57"/>
            <p:cNvSpPr/>
            <p:nvPr/>
          </p:nvSpPr>
          <p:spPr>
            <a:xfrm rot="1800000">
              <a:off x="853920" y="412488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84" name="Hexagon 58"/>
            <p:cNvSpPr/>
            <p:nvPr/>
          </p:nvSpPr>
          <p:spPr>
            <a:xfrm rot="1800000">
              <a:off x="1587600" y="541044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85" name="Hexagon 59"/>
            <p:cNvSpPr/>
            <p:nvPr/>
          </p:nvSpPr>
          <p:spPr>
            <a:xfrm rot="1800000">
              <a:off x="1606680" y="285804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86" name="Hexagon 94"/>
            <p:cNvSpPr/>
            <p:nvPr/>
          </p:nvSpPr>
          <p:spPr>
            <a:xfrm rot="1800000">
              <a:off x="873000" y="156240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87" name="Hexagon 95"/>
            <p:cNvSpPr/>
            <p:nvPr/>
          </p:nvSpPr>
          <p:spPr>
            <a:xfrm rot="1800000">
              <a:off x="6883560" y="414360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88" name="Hexagon 96"/>
            <p:cNvSpPr/>
            <p:nvPr/>
          </p:nvSpPr>
          <p:spPr>
            <a:xfrm rot="1800000">
              <a:off x="7626240" y="542016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89" name="Hexagon 97"/>
            <p:cNvSpPr/>
            <p:nvPr/>
          </p:nvSpPr>
          <p:spPr>
            <a:xfrm rot="1800000">
              <a:off x="7626240" y="2867400"/>
              <a:ext cx="1599480" cy="138636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rgbClr val="ffffff">
                  <a:alpha val="8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90" name="Freeform 98"/>
            <p:cNvSpPr/>
            <p:nvPr/>
          </p:nvSpPr>
          <p:spPr>
            <a:xfrm rot="1800000">
              <a:off x="8383680" y="4054320"/>
              <a:ext cx="1241640" cy="1386360"/>
            </a:xfrm>
            <a:custGeom>
              <a:avLst/>
              <a:gdLst>
                <a:gd name="textAreaLeft" fmla="*/ 0 w 1241640"/>
                <a:gd name="textAreaRight" fmla="*/ 1243440 w 1241640"/>
                <a:gd name="textAreaTop" fmla="*/ 0 h 1386360"/>
                <a:gd name="textAreaBottom" fmla="*/ 1388160 h 1386360"/>
              </a:gdLst>
              <a:ahLst/>
              <a:rect l="textAreaLeft" t="textAreaTop" r="textAreaRight" b="textAreaBottom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  <p:sp>
          <p:nvSpPr>
            <p:cNvPr id="291" name="Freeform 99"/>
            <p:cNvSpPr/>
            <p:nvPr/>
          </p:nvSpPr>
          <p:spPr>
            <a:xfrm rot="1800000">
              <a:off x="8383680" y="1510200"/>
              <a:ext cx="1240200" cy="1387080"/>
            </a:xfrm>
            <a:custGeom>
              <a:avLst/>
              <a:gdLst>
                <a:gd name="textAreaLeft" fmla="*/ 0 w 1240200"/>
                <a:gd name="textAreaRight" fmla="*/ 1242000 w 1240200"/>
                <a:gd name="textAreaTop" fmla="*/ 0 h 1387080"/>
                <a:gd name="textAreaBottom" fmla="*/ 1388880 h 1387080"/>
              </a:gdLst>
              <a:ahLst/>
              <a:rect l="textAreaLeft" t="textAreaTop" r="textAreaRight" b="textAreaBottom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>
              <a:solidFill>
                <a:srgbClr val="ffffff">
                  <a:alpha val="12000"/>
                </a:srgb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Century Gothic"/>
                <a:ea typeface="DejaVu Sans"/>
              </a:endParaRPr>
            </a:p>
          </p:txBody>
        </p:sp>
      </p:grpSp>
      <p:sp>
        <p:nvSpPr>
          <p:cNvPr id="292" name="Rectangle 65"/>
          <p:cNvSpPr/>
          <p:nvPr/>
        </p:nvSpPr>
        <p:spPr>
          <a:xfrm>
            <a:off x="457200" y="333360"/>
            <a:ext cx="8227800" cy="618372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293" name="Rectangle 69"/>
          <p:cNvSpPr/>
          <p:nvPr/>
        </p:nvSpPr>
        <p:spPr>
          <a:xfrm>
            <a:off x="4561200" y="-21600"/>
            <a:ext cx="3677400" cy="697320"/>
          </a:xfrm>
          <a:prstGeom prst="rect">
            <a:avLst/>
          </a:prstGeom>
          <a:solidFill>
            <a:srgbClr val="f5f5f5"/>
          </a:solidFill>
          <a:ln>
            <a:solidFill>
              <a:srgbClr val="74a51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294" name="Rectangle 70"/>
          <p:cNvSpPr/>
          <p:nvPr/>
        </p:nvSpPr>
        <p:spPr>
          <a:xfrm>
            <a:off x="4649040" y="-21600"/>
            <a:ext cx="3503520" cy="622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entury Gothic"/>
              <a:ea typeface="DejaVu Sans"/>
            </a:endParaRPr>
          </a:p>
        </p:txBody>
      </p:sp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301680" y="1371600"/>
            <a:ext cx="2278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4000"/>
          </a:bodyPr>
          <a:p>
            <a:pPr marL="60480" indent="-4536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120960" indent="-4536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81440" indent="-4032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241920" indent="-3024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302400" indent="-3024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362880" indent="-3024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423360" indent="-3024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541800" y="1371600"/>
            <a:ext cx="2278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4000"/>
          </a:bodyPr>
          <a:p>
            <a:pPr marL="60480" indent="-4536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120960" indent="-4536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81440" indent="-4032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241920" indent="-3024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302400" indent="-3024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362880" indent="-3024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423360" indent="-3024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 type="ftr" idx="10"/>
          </p:nvPr>
        </p:nvSpPr>
        <p:spPr>
          <a:xfrm>
            <a:off x="4641480" y="5852160"/>
            <a:ext cx="350028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9" name="PlaceHolder 5"/>
          <p:cNvSpPr>
            <a:spLocks noGrp="1"/>
          </p:cNvSpPr>
          <p:nvPr>
            <p:ph type="sldNum" idx="11"/>
          </p:nvPr>
        </p:nvSpPr>
        <p:spPr>
          <a:xfrm>
            <a:off x="4649040" y="224640"/>
            <a:ext cx="13302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fefefe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A3DEDDC-C12C-4A1D-A8D6-E32A6EBBFDCA}" type="slidenum">
              <a:rPr b="0" lang="fr-FR" sz="1200" spc="-1" strike="noStrike">
                <a:solidFill>
                  <a:srgbClr val="fefefe"/>
                </a:solidFill>
                <a:latin typeface="Century Gothic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0" name="PlaceHolder 6"/>
          <p:cNvSpPr>
            <a:spLocks noGrp="1"/>
          </p:cNvSpPr>
          <p:nvPr>
            <p:ph type="dt" idx="12"/>
          </p:nvPr>
        </p:nvSpPr>
        <p:spPr>
          <a:xfrm>
            <a:off x="5997240" y="22464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5d1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Rectangle 16"/>
          <p:cNvSpPr/>
          <p:nvPr/>
        </p:nvSpPr>
        <p:spPr>
          <a:xfrm>
            <a:off x="0" y="6705720"/>
            <a:ext cx="9142200" cy="1504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Georgia"/>
              <a:ea typeface="DejaVu Sans"/>
            </a:endParaRPr>
          </a:p>
        </p:txBody>
      </p:sp>
      <p:sp>
        <p:nvSpPr>
          <p:cNvPr id="338" name="Rectangle 15"/>
          <p:cNvSpPr/>
          <p:nvPr/>
        </p:nvSpPr>
        <p:spPr>
          <a:xfrm>
            <a:off x="0" y="0"/>
            <a:ext cx="9142200" cy="13914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Georgia"/>
              <a:ea typeface="DejaVu Sans"/>
            </a:endParaRPr>
          </a:p>
        </p:txBody>
      </p:sp>
      <p:sp>
        <p:nvSpPr>
          <p:cNvPr id="339" name="Rectangle 17"/>
          <p:cNvSpPr/>
          <p:nvPr/>
        </p:nvSpPr>
        <p:spPr>
          <a:xfrm>
            <a:off x="0" y="0"/>
            <a:ext cx="150480" cy="68562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Georgia"/>
              <a:ea typeface="DejaVu Sans"/>
            </a:endParaRPr>
          </a:p>
        </p:txBody>
      </p:sp>
      <p:sp>
        <p:nvSpPr>
          <p:cNvPr id="340" name="Rectangle 18"/>
          <p:cNvSpPr/>
          <p:nvPr/>
        </p:nvSpPr>
        <p:spPr>
          <a:xfrm>
            <a:off x="8991720" y="0"/>
            <a:ext cx="150480" cy="68562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Georgia"/>
              <a:ea typeface="DejaVu Sans"/>
            </a:endParaRPr>
          </a:p>
        </p:txBody>
      </p:sp>
      <p:sp>
        <p:nvSpPr>
          <p:cNvPr id="341" name="Rectangle 8"/>
          <p:cNvSpPr/>
          <p:nvPr/>
        </p:nvSpPr>
        <p:spPr>
          <a:xfrm>
            <a:off x="149400" y="6388560"/>
            <a:ext cx="8831160" cy="30780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Georgia"/>
              <a:ea typeface="DejaVu Sans"/>
            </a:endParaRPr>
          </a:p>
        </p:txBody>
      </p:sp>
      <p:sp>
        <p:nvSpPr>
          <p:cNvPr id="342" name="Rectangle 7"/>
          <p:cNvSpPr/>
          <p:nvPr/>
        </p:nvSpPr>
        <p:spPr>
          <a:xfrm>
            <a:off x="152280" y="155520"/>
            <a:ext cx="8831160" cy="6545160"/>
          </a:xfrm>
          <a:prstGeom prst="rect">
            <a:avLst/>
          </a:prstGeom>
          <a:noFill/>
          <a:ln w="9525">
            <a:solidFill>
              <a:srgbClr val="7b98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Georgia"/>
              <a:ea typeface="DejaVu Sans"/>
            </a:endParaRPr>
          </a:p>
        </p:txBody>
      </p:sp>
      <p:sp>
        <p:nvSpPr>
          <p:cNvPr id="343" name="Connecteur droit 9"/>
          <p:cNvSpPr/>
          <p:nvPr/>
        </p:nvSpPr>
        <p:spPr>
          <a:xfrm>
            <a:off x="152280" y="1276560"/>
            <a:ext cx="8832960" cy="360"/>
          </a:xfrm>
          <a:prstGeom prst="line">
            <a:avLst/>
          </a:prstGeom>
          <a:ln w="9525">
            <a:solidFill>
              <a:srgbClr val="7b9899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eorgia"/>
              <a:ea typeface="DejaVu Sans"/>
            </a:endParaRPr>
          </a:p>
        </p:txBody>
      </p:sp>
      <p:sp>
        <p:nvSpPr>
          <p:cNvPr id="344" name="Ellipse 11"/>
          <p:cNvSpPr/>
          <p:nvPr/>
        </p:nvSpPr>
        <p:spPr>
          <a:xfrm>
            <a:off x="4267080" y="956160"/>
            <a:ext cx="607680" cy="607680"/>
          </a:xfrm>
          <a:prstGeom prst="ellipse">
            <a:avLst/>
          </a:prstGeom>
          <a:solidFill>
            <a:srgbClr val="ffffff"/>
          </a:solidFill>
          <a:ln w="15875">
            <a:noFill/>
          </a:ln>
          <a:effectLst>
            <a:outerShdw blurRad="50760" dir="5400000" dist="2556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eorgia"/>
              <a:ea typeface="DejaVu Sans"/>
            </a:endParaRPr>
          </a:p>
        </p:txBody>
      </p:sp>
      <p:sp>
        <p:nvSpPr>
          <p:cNvPr id="345" name="Ellipse 14"/>
          <p:cNvSpPr/>
          <p:nvPr/>
        </p:nvSpPr>
        <p:spPr>
          <a:xfrm>
            <a:off x="4361760" y="1050480"/>
            <a:ext cx="418680" cy="418680"/>
          </a:xfrm>
          <a:prstGeom prst="ellipse">
            <a:avLst/>
          </a:prstGeom>
          <a:solidFill>
            <a:srgbClr val="ffffff"/>
          </a:solidFill>
          <a:ln cap="rnd" w="50800">
            <a:solidFill>
              <a:srgbClr val="7b9899"/>
            </a:solidFill>
            <a:round/>
          </a:ln>
          <a:effectLst>
            <a:outerShdw blurRad="50760" dir="5400000" dist="2556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Georgia"/>
              <a:ea typeface="DejaVu Sans"/>
            </a:endParaRPr>
          </a:p>
        </p:txBody>
      </p:sp>
      <p:sp>
        <p:nvSpPr>
          <p:cNvPr id="346" name="Connecteur droit 7"/>
          <p:cNvSpPr/>
          <p:nvPr/>
        </p:nvSpPr>
        <p:spPr>
          <a:xfrm flipV="1">
            <a:off x="4563000" y="1575360"/>
            <a:ext cx="9000" cy="4819680"/>
          </a:xfrm>
          <a:prstGeom prst="line">
            <a:avLst/>
          </a:prstGeom>
          <a:ln w="9525">
            <a:solidFill>
              <a:srgbClr val="646b86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eorgia"/>
              <a:ea typeface="DejaVu Sans"/>
            </a:endParaRPr>
          </a:p>
        </p:txBody>
      </p:sp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301680" y="1371600"/>
            <a:ext cx="2278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4000"/>
          </a:bodyPr>
          <a:p>
            <a:pPr marL="60480" indent="-4536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120960" indent="-4536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81440" indent="-4032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241920" indent="-3024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302400" indent="-3024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362880" indent="-3024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423360" indent="-3024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 type="body"/>
          </p:nvPr>
        </p:nvSpPr>
        <p:spPr>
          <a:xfrm>
            <a:off x="541800" y="1371600"/>
            <a:ext cx="227880" cy="46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4000"/>
          </a:bodyPr>
          <a:p>
            <a:pPr marL="60480" indent="-4536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120960" indent="-4536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81440" indent="-4032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241920" indent="-3024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302400" indent="-3024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362880" indent="-3024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423360" indent="-3024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4"/>
          <p:cNvSpPr>
            <a:spLocks noGrp="1"/>
          </p:cNvSpPr>
          <p:nvPr>
            <p:ph type="ftr" idx="13"/>
          </p:nvPr>
        </p:nvSpPr>
        <p:spPr>
          <a:xfrm>
            <a:off x="304920" y="6410880"/>
            <a:ext cx="357948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1" name="PlaceHolder 5"/>
          <p:cNvSpPr>
            <a:spLocks noGrp="1"/>
          </p:cNvSpPr>
          <p:nvPr>
            <p:ph type="sldNum" idx="14"/>
          </p:nvPr>
        </p:nvSpPr>
        <p:spPr>
          <a:xfrm>
            <a:off x="4343400" y="1040040"/>
            <a:ext cx="455400" cy="43956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600" spc="-1" strike="noStrike">
                <a:solidFill>
                  <a:srgbClr val="7b9899"/>
                </a:solidFill>
                <a:latin typeface="Georgia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1850DFC2-EAB3-424A-A8EF-6616C960FF80}" type="slidenum">
              <a:rPr b="0" lang="fr-FR" sz="1600" spc="-1" strike="noStrike">
                <a:solidFill>
                  <a:srgbClr val="7b9899"/>
                </a:solidFill>
                <a:latin typeface="Georgia"/>
              </a:rPr>
              <a:t>&lt;numéro&gt;</a:t>
            </a:fld>
            <a:endParaRPr b="0" lang="fr-FR" sz="1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2" name="PlaceHolder 6"/>
          <p:cNvSpPr>
            <a:spLocks noGrp="1"/>
          </p:cNvSpPr>
          <p:nvPr>
            <p:ph type="dt" idx="15"/>
          </p:nvPr>
        </p:nvSpPr>
        <p:spPr>
          <a:xfrm>
            <a:off x="5791320" y="6409800"/>
            <a:ext cx="304308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microsoft.com/office/2007/relationships/hdphoto" Target="../media/hdphoto1.wdp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5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Image 5" descr=""/>
          <p:cNvPicPr/>
          <p:nvPr/>
        </p:nvPicPr>
        <p:blipFill>
          <a:blip r:embed="rId1"/>
          <a:stretch/>
        </p:blipFill>
        <p:spPr>
          <a:xfrm>
            <a:off x="1259640" y="1845000"/>
            <a:ext cx="6406920" cy="4170240"/>
          </a:xfrm>
          <a:prstGeom prst="rect">
            <a:avLst/>
          </a:prstGeom>
          <a:ln w="0">
            <a:noFill/>
          </a:ln>
        </p:spPr>
      </p:pic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827640" y="332640"/>
            <a:ext cx="7770600" cy="1468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 fontScale="73000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600" spc="-1" strike="noStrike">
                <a:solidFill>
                  <a:schemeClr val="accent1"/>
                </a:solidFill>
                <a:latin typeface="Century Gothic"/>
              </a:rPr>
              <a:t>Classe de                Classes de GS – CP et CP-CE2</a:t>
            </a:r>
            <a:br>
              <a:rPr sz="3600"/>
            </a:br>
            <a:r>
              <a:rPr b="0" lang="fr-FR" sz="3600" spc="-1" strike="noStrike">
                <a:solidFill>
                  <a:schemeClr val="accent1"/>
                </a:solidFill>
                <a:latin typeface="Century Gothic"/>
              </a:rPr>
              <a:t>découverte                 30 - 31 mai</a:t>
            </a:r>
            <a:br>
              <a:rPr sz="3600"/>
            </a:br>
            <a:r>
              <a:rPr b="0" lang="fr-FR" sz="3600" spc="-1" strike="noStrike">
                <a:solidFill>
                  <a:schemeClr val="accent1"/>
                </a:solidFill>
                <a:latin typeface="Century Gothic"/>
              </a:rPr>
              <a:t>BUGEAT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subTitle"/>
          </p:nvPr>
        </p:nvSpPr>
        <p:spPr>
          <a:xfrm>
            <a:off x="1371600" y="5589360"/>
            <a:ext cx="2838600" cy="47880"/>
          </a:xfrm>
          <a:prstGeom prst="rect">
            <a:avLst/>
          </a:prstGeom>
          <a:noFill/>
          <a:ln w="0">
            <a:noFill/>
          </a:ln>
        </p:spPr>
        <p:txBody>
          <a:bodyPr lIns="0" rIns="0" tIns="23760" bIns="23760" anchor="t">
            <a:norm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827640" y="332640"/>
            <a:ext cx="784692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 fontScale="71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4000"/>
            </a:br>
            <a:r>
              <a:rPr b="0" lang="fr-FR" sz="4000" spc="-1" strike="noStrike">
                <a:solidFill>
                  <a:schemeClr val="accent1"/>
                </a:solidFill>
                <a:latin typeface="Century Gothic"/>
              </a:rPr>
              <a:t>BUDGET</a:t>
            </a:r>
            <a:br>
              <a:rPr sz="4000"/>
            </a:br>
            <a:r>
              <a:rPr b="0" lang="fr-FR" sz="2800" spc="-1" strike="noStrike">
                <a:solidFill>
                  <a:schemeClr val="accent1"/>
                </a:solidFill>
                <a:latin typeface="Century Gothic"/>
              </a:rPr>
              <a:t>coût par enfant :  123€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/>
          </p:nvPr>
        </p:nvSpPr>
        <p:spPr>
          <a:xfrm>
            <a:off x="1042560" y="2876760"/>
            <a:ext cx="7632360" cy="292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marL="273600" indent="-21852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fr-FR" sz="2400" spc="-1" strike="noStrike">
                <a:solidFill>
                  <a:srgbClr val="3e3d2d"/>
                </a:solidFill>
                <a:latin typeface="Century Gothic"/>
              </a:rPr>
              <a:t>Participation de la coopérative scolaire: 12€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73600" indent="-21852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fr-FR" sz="2400" spc="-1" strike="noStrike">
                <a:solidFill>
                  <a:srgbClr val="3e3d2d"/>
                </a:solidFill>
                <a:latin typeface="Century Gothic"/>
              </a:rPr>
              <a:t>Participation de l’APE: 15€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73600" indent="-21852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fr-FR" sz="2400" spc="-1" strike="noStrike">
                <a:solidFill>
                  <a:srgbClr val="3e3d2d"/>
                </a:solidFill>
                <a:latin typeface="Century Gothic"/>
              </a:rPr>
              <a:t>Participation mairie : 46€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73600" indent="-21852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lang="fr-FR" sz="2400" spc="-1" strike="noStrike">
                <a:solidFill>
                  <a:srgbClr val="3e3d2d"/>
                </a:solidFill>
                <a:latin typeface="Century Gothic"/>
              </a:rPr>
              <a:t>Reste à charge des familles: 50€ payable en 2 fois : 25€ avant fin mars à l’ordre de la Coopérative scolaire de l’école de Puymaret ( remise avec les papiers d’inscription + solde avant 15 mai.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73600" indent="-21852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lang="fr-FR" sz="2400" spc="-1" strike="noStrike">
                <a:solidFill>
                  <a:srgbClr val="3e3d2d"/>
                </a:solidFill>
                <a:latin typeface="Century Gothic"/>
              </a:rPr>
              <a:t>Possibilité de demande d’aides: CCAS, …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Picture 2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7000" contrast="-1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49120" y="1052640"/>
            <a:ext cx="8650440" cy="4141800"/>
          </a:xfrm>
          <a:prstGeom prst="rect">
            <a:avLst/>
          </a:prstGeom>
          <a:ln w="0">
            <a:noFill/>
          </a:ln>
        </p:spPr>
      </p:pic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1067400" y="19440"/>
            <a:ext cx="7487280" cy="1141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4000" spc="-1" strike="noStrike">
                <a:solidFill>
                  <a:schemeClr val="accent1"/>
                </a:solidFill>
                <a:latin typeface="Century Gothic"/>
              </a:rPr>
              <a:t>Comment avoir des nouvelles ?</a:t>
            </a: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/>
          </p:nvPr>
        </p:nvSpPr>
        <p:spPr>
          <a:xfrm>
            <a:off x="1043640" y="2323800"/>
            <a:ext cx="6775560" cy="350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78000"/>
          </a:bodyPr>
          <a:p>
            <a:pPr marL="287640" indent="-22932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fr-FR" sz="2400" spc="-1" strike="noStrike">
                <a:solidFill>
                  <a:srgbClr val="3e3d2d"/>
                </a:solidFill>
                <a:latin typeface="Century Gothic"/>
              </a:rPr>
              <a:t>Par l’application «  On donne des nouvelles. » Des photos seront publiées régulièrement au cours du séjour.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87640" indent="-22932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1" lang="fr-FR" sz="2400" spc="-1" strike="noStrike">
                <a:solidFill>
                  <a:srgbClr val="3e3d2d"/>
                </a:solidFill>
                <a:latin typeface="Century Gothic"/>
              </a:rPr>
              <a:t>Un message sera posté dans la matinée après l’arrivée.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8764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87640" indent="-22932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1" lang="fr-FR" sz="2400" spc="-1" strike="noStrike">
                <a:solidFill>
                  <a:srgbClr val="3e3d2d"/>
                </a:solidFill>
                <a:latin typeface="Century Gothic"/>
              </a:rPr>
              <a:t>Un message précisant l’heure d’arrivée le lendemain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87640" indent="-22932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1" lang="fr-FR" sz="2400" spc="-1" strike="noStrike">
                <a:solidFill>
                  <a:srgbClr val="3e3d2d"/>
                </a:solidFill>
                <a:latin typeface="Century Gothic"/>
              </a:rPr>
              <a:t>En cas d’urgence : les parents contactent l’école qui nous transmettra le message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1000" fill="hold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" dur="1000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2" dur="1000"/>
                                        <p:tgtEl>
                                          <p:spTgt spid="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0" dur="1000"/>
                                        <p:tgtEl>
                                          <p:spTgt spid="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8" dur="1000"/>
                                        <p:tgtEl>
                                          <p:spTgt spid="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6" dur="1000"/>
                                        <p:tgtEl>
                                          <p:spTgt spid="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2830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300" spc="-1" strike="noStrike">
                <a:solidFill>
                  <a:srgbClr val="7b9899"/>
                </a:solidFill>
                <a:latin typeface="Georgia"/>
              </a:rPr>
              <a:t>Trousseau</a:t>
            </a:r>
            <a:br>
              <a:rPr sz="3300"/>
            </a:br>
            <a:r>
              <a:rPr b="0" lang="fr-FR" sz="3300" spc="-1" strike="noStrike">
                <a:solidFill>
                  <a:srgbClr val="7b9899"/>
                </a:solidFill>
                <a:latin typeface="Georgia"/>
              </a:rPr>
              <a:t>pas de besoin spécifique – sera communiqué</a:t>
            </a:r>
            <a:br>
              <a:rPr sz="3300"/>
            </a:br>
            <a:r>
              <a:rPr b="0" lang="fr-FR" sz="3300" spc="-1" strike="noStrike">
                <a:solidFill>
                  <a:srgbClr val="7b9899"/>
                </a:solidFill>
                <a:latin typeface="Georgia"/>
              </a:rPr>
              <a:t>                                        ultérieurement (Réalisé par les GS)</a:t>
            </a:r>
            <a:endParaRPr b="0" lang="fr-FR" sz="3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301680" y="228600"/>
            <a:ext cx="8532720" cy="75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300" spc="-1" strike="noStrike">
                <a:solidFill>
                  <a:srgbClr val="7b9899"/>
                </a:solidFill>
                <a:latin typeface="Georgia"/>
              </a:rPr>
              <a:t>A nous retourner…</a:t>
            </a:r>
            <a:endParaRPr b="0" lang="fr-FR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/>
          </p:nvPr>
        </p:nvSpPr>
        <p:spPr>
          <a:xfrm>
            <a:off x="301680" y="1371600"/>
            <a:ext cx="4628520" cy="468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57200" indent="-457200">
              <a:lnSpc>
                <a:spcPct val="100000"/>
              </a:lnSpc>
              <a:spcBef>
                <a:spcPts val="499"/>
              </a:spcBef>
              <a:buClr>
                <a:srgbClr val="d16349"/>
              </a:buClr>
              <a:buSzPct val="85000"/>
              <a:buFont typeface="Wingdings 2" charset="2"/>
              <a:buAutoNum type="arabicParenR"/>
            </a:pPr>
            <a:r>
              <a:rPr b="0" lang="fr-FR" sz="2500" spc="-1" strike="noStrike">
                <a:solidFill>
                  <a:srgbClr val="000000"/>
                </a:solidFill>
                <a:latin typeface="Georgia"/>
              </a:rPr>
              <a:t>Autorisation parentale</a:t>
            </a:r>
            <a:endParaRPr b="0" lang="fr-FR" sz="25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499"/>
              </a:spcBef>
              <a:buClr>
                <a:srgbClr val="d16349"/>
              </a:buClr>
              <a:buSzPct val="85000"/>
              <a:buFont typeface="Wingdings 2" charset="2"/>
              <a:buAutoNum type="arabicParenR"/>
            </a:pPr>
            <a:r>
              <a:rPr b="0" lang="fr-FR" sz="2500" spc="-1" strike="noStrike">
                <a:solidFill>
                  <a:srgbClr val="000000"/>
                </a:solidFill>
                <a:latin typeface="Georgia"/>
              </a:rPr>
              <a:t> </a:t>
            </a:r>
            <a:r>
              <a:rPr b="0" lang="fr-FR" sz="2500" spc="-1" strike="noStrike">
                <a:solidFill>
                  <a:srgbClr val="000000"/>
                </a:solidFill>
                <a:latin typeface="Georgia"/>
              </a:rPr>
              <a:t>renseignements médicaux et attestation de couverture sociale (préciser énurésie/ régime particulier)</a:t>
            </a:r>
            <a:endParaRPr b="0" lang="fr-FR" sz="25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499"/>
              </a:spcBef>
              <a:buClr>
                <a:srgbClr val="d16349"/>
              </a:buClr>
              <a:buSzPct val="85000"/>
              <a:buFont typeface="Georgia"/>
              <a:buAutoNum type="arabicParenR"/>
            </a:pPr>
            <a:r>
              <a:rPr b="0" lang="fr-FR" sz="2500" spc="-1" strike="noStrike">
                <a:solidFill>
                  <a:srgbClr val="000000"/>
                </a:solidFill>
                <a:latin typeface="Georgia"/>
              </a:rPr>
              <a:t>Si nécessaire : autorisation médicaments ( me demander)</a:t>
            </a:r>
            <a:endParaRPr b="0" lang="fr-FR" sz="25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fr-FR" sz="2500" spc="-1" strike="noStrike">
              <a:solidFill>
                <a:srgbClr val="000000"/>
              </a:solidFill>
              <a:latin typeface="Arial"/>
            </a:endParaRPr>
          </a:p>
          <a:p>
            <a:pPr marL="27432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fr-FR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AutoShape 5"/>
          <p:cNvSpPr/>
          <p:nvPr/>
        </p:nvSpPr>
        <p:spPr>
          <a:xfrm>
            <a:off x="155520" y="-14436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Georgia"/>
              <a:ea typeface="DejaVu Sans"/>
            </a:endParaRPr>
          </a:p>
        </p:txBody>
      </p:sp>
      <p:sp>
        <p:nvSpPr>
          <p:cNvPr id="417" name="AutoShape 7"/>
          <p:cNvSpPr/>
          <p:nvPr/>
        </p:nvSpPr>
        <p:spPr>
          <a:xfrm>
            <a:off x="307800" y="792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Georgia"/>
              <a:ea typeface="DejaVu Sans"/>
            </a:endParaRPr>
          </a:p>
        </p:txBody>
      </p:sp>
      <p:sp>
        <p:nvSpPr>
          <p:cNvPr id="418" name="AutoShape 9"/>
          <p:cNvSpPr/>
          <p:nvPr/>
        </p:nvSpPr>
        <p:spPr>
          <a:xfrm>
            <a:off x="460440" y="160200"/>
            <a:ext cx="30312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Georgia"/>
              <a:ea typeface="DejaVu Sans"/>
            </a:endParaRPr>
          </a:p>
        </p:txBody>
      </p:sp>
      <p:pic>
        <p:nvPicPr>
          <p:cNvPr id="419" name="" descr=""/>
          <p:cNvPicPr/>
          <p:nvPr/>
        </p:nvPicPr>
        <p:blipFill>
          <a:blip r:embed="rId1"/>
          <a:stretch/>
        </p:blipFill>
        <p:spPr>
          <a:xfrm>
            <a:off x="4930920" y="2520000"/>
            <a:ext cx="3764880" cy="251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1043640" y="764640"/>
            <a:ext cx="7022880" cy="1404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4000" spc="-1" strike="noStrike">
                <a:solidFill>
                  <a:schemeClr val="accent1"/>
                </a:solidFill>
                <a:latin typeface="Century Gothic"/>
              </a:rPr>
              <a:t>Pourquoi partir en classe de découverte?</a:t>
            </a: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/>
          </p:nvPr>
        </p:nvSpPr>
        <p:spPr>
          <a:xfrm>
            <a:off x="395640" y="2170800"/>
            <a:ext cx="8135280" cy="4352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lvl="2" marL="914400" indent="-228600">
              <a:lnSpc>
                <a:spcPct val="100000"/>
              </a:lnSpc>
              <a:spcBef>
                <a:spcPts val="561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fr-FR" sz="2800" spc="-1" strike="noStrike">
                <a:solidFill>
                  <a:srgbClr val="3e3d2d"/>
                </a:solidFill>
                <a:latin typeface="Century Gothic"/>
              </a:rPr>
              <a:t>Donner du sens aux apprentissages avant, pendant, après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914400" indent="-228600">
              <a:lnSpc>
                <a:spcPct val="100000"/>
              </a:lnSpc>
              <a:spcBef>
                <a:spcPts val="561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fr-FR" sz="2800" spc="-1" strike="noStrike">
                <a:solidFill>
                  <a:srgbClr val="3e3d2d"/>
                </a:solidFill>
                <a:latin typeface="Century Gothic"/>
              </a:rPr>
              <a:t>Apprendre à vivre en collectivité, développer l’autonomie, souder le groupe classe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914400" indent="-228600">
              <a:lnSpc>
                <a:spcPct val="100000"/>
              </a:lnSpc>
              <a:spcBef>
                <a:spcPts val="561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fr-FR" sz="2800" spc="-1" strike="noStrike">
                <a:solidFill>
                  <a:srgbClr val="3e3d2d"/>
                </a:solidFill>
                <a:latin typeface="Century Gothic"/>
              </a:rPr>
              <a:t>Découvrir un milieu naturel différent et le respecter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914400" indent="-228600">
              <a:lnSpc>
                <a:spcPct val="100000"/>
              </a:lnSpc>
              <a:spcBef>
                <a:spcPts val="561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fr-FR" sz="2800" spc="-1" strike="noStrike">
                <a:solidFill>
                  <a:srgbClr val="3e3d2d"/>
                </a:solidFill>
                <a:latin typeface="Century Gothic"/>
              </a:rPr>
              <a:t>Découvrir des activités sportives spécifiques 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Picture 2" descr=""/>
          <p:cNvPicPr/>
          <p:nvPr/>
        </p:nvPicPr>
        <p:blipFill>
          <a:blip r:embed="rId1"/>
          <a:stretch/>
        </p:blipFill>
        <p:spPr>
          <a:xfrm>
            <a:off x="1403640" y="1700640"/>
            <a:ext cx="6334920" cy="4651920"/>
          </a:xfrm>
          <a:prstGeom prst="rect">
            <a:avLst/>
          </a:prstGeom>
          <a:ln w="0">
            <a:noFill/>
          </a:ln>
        </p:spPr>
      </p:pic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5000" cy="83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600" spc="-1" strike="noStrike" cap="all">
                <a:solidFill>
                  <a:srgbClr val="4e3b30"/>
                </a:solidFill>
                <a:latin typeface="Franklin Gothic Medium"/>
              </a:rPr>
              <a:t>Lieu d’hébergement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/>
          </p:nvPr>
        </p:nvSpPr>
        <p:spPr>
          <a:xfrm>
            <a:off x="323640" y="1196640"/>
            <a:ext cx="8685000" cy="452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fr-FR" sz="3200" spc="-1" strike="noStrike">
                <a:solidFill>
                  <a:srgbClr val="4e3b30"/>
                </a:solidFill>
                <a:latin typeface="Franklin Gothic Book"/>
              </a:rPr>
              <a:t>Espace des 1000 sources, BUGEAT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Picture 2" descr=""/>
          <p:cNvPicPr/>
          <p:nvPr/>
        </p:nvPicPr>
        <p:blipFill>
          <a:blip r:embed="rId1"/>
          <a:stretch/>
        </p:blipFill>
        <p:spPr>
          <a:xfrm>
            <a:off x="590760" y="0"/>
            <a:ext cx="8825040" cy="4462560"/>
          </a:xfrm>
          <a:prstGeom prst="rect">
            <a:avLst/>
          </a:prstGeom>
          <a:ln w="0">
            <a:noFill/>
          </a:ln>
        </p:spPr>
      </p:pic>
      <p:pic>
        <p:nvPicPr>
          <p:cNvPr id="398" name="Image 3" descr=""/>
          <p:cNvPicPr/>
          <p:nvPr/>
        </p:nvPicPr>
        <p:blipFill>
          <a:blip r:embed="rId2"/>
          <a:stretch/>
        </p:blipFill>
        <p:spPr>
          <a:xfrm>
            <a:off x="20160" y="2941200"/>
            <a:ext cx="4550040" cy="3915000"/>
          </a:xfrm>
          <a:prstGeom prst="rect">
            <a:avLst/>
          </a:prstGeom>
          <a:ln w="0">
            <a:noFill/>
          </a:ln>
        </p:spPr>
      </p:pic>
      <p:sp>
        <p:nvSpPr>
          <p:cNvPr id="399" name="ZoneTexte 5"/>
          <p:cNvSpPr/>
          <p:nvPr/>
        </p:nvSpPr>
        <p:spPr>
          <a:xfrm>
            <a:off x="5076000" y="4941000"/>
            <a:ext cx="367056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1h30 de route depuis Malemort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5000" cy="83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1" name="Picture 2" descr=""/>
          <p:cNvPicPr/>
          <p:nvPr/>
        </p:nvPicPr>
        <p:blipFill>
          <a:blip r:embed="rId1"/>
          <a:stretch/>
        </p:blipFill>
        <p:spPr>
          <a:xfrm>
            <a:off x="395640" y="188640"/>
            <a:ext cx="8308080" cy="6262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5000" cy="83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3" name="Picture 2" descr=""/>
          <p:cNvPicPr/>
          <p:nvPr/>
        </p:nvPicPr>
        <p:blipFill>
          <a:blip r:embed="rId1"/>
          <a:stretch/>
        </p:blipFill>
        <p:spPr>
          <a:xfrm>
            <a:off x="179640" y="476640"/>
            <a:ext cx="8674560" cy="532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/>
          </p:nvPr>
        </p:nvSpPr>
        <p:spPr>
          <a:xfrm>
            <a:off x="457200" y="692640"/>
            <a:ext cx="8685000" cy="568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31000"/>
          </a:bodyPr>
          <a:p>
            <a:pPr marL="63720" indent="0">
              <a:lnSpc>
                <a:spcPct val="100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0" lang="fr-FR" sz="9000" spc="-1" strike="noStrike">
                <a:solidFill>
                  <a:srgbClr val="74a510"/>
                </a:solidFill>
                <a:latin typeface="Century Gothic"/>
              </a:rPr>
              <a:t> </a:t>
            </a:r>
            <a:r>
              <a:rPr b="0" lang="fr-FR" sz="9000" spc="-1" strike="noStrike">
                <a:solidFill>
                  <a:srgbClr val="74a510"/>
                </a:solidFill>
                <a:latin typeface="Century Gothic"/>
              </a:rPr>
              <a:t>Pour qui?</a:t>
            </a:r>
            <a:endParaRPr b="0" lang="fr-FR" sz="9000" spc="-1" strike="noStrike">
              <a:solidFill>
                <a:srgbClr val="000000"/>
              </a:solidFill>
              <a:latin typeface="Arial"/>
            </a:endParaRPr>
          </a:p>
          <a:p>
            <a:pPr marL="6372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325440" indent="-259920">
              <a:lnSpc>
                <a:spcPct val="100000"/>
              </a:lnSpc>
              <a:spcBef>
                <a:spcPts val="1480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0" lang="fr-FR" sz="7400" spc="-1" strike="noStrike">
                <a:solidFill>
                  <a:srgbClr val="3e3d2d"/>
                </a:solidFill>
                <a:latin typeface="Century Gothic"/>
              </a:rPr>
              <a:t>Nos classes de GS- CP (19 élèves) et CP-CE2 (19élèves)</a:t>
            </a:r>
            <a:endParaRPr b="0" lang="fr-FR" sz="7400" spc="-1" strike="noStrike">
              <a:solidFill>
                <a:srgbClr val="000000"/>
              </a:solidFill>
              <a:latin typeface="Arial"/>
            </a:endParaRPr>
          </a:p>
          <a:p>
            <a:pPr marL="63720" indent="0">
              <a:lnSpc>
                <a:spcPct val="100000"/>
              </a:lnSpc>
              <a:spcBef>
                <a:spcPts val="1480"/>
              </a:spcBef>
              <a:buNone/>
              <a:tabLst>
                <a:tab algn="l" pos="0"/>
              </a:tabLst>
            </a:pPr>
            <a:endParaRPr b="0" lang="fr-FR" sz="7400" spc="-1" strike="noStrike">
              <a:solidFill>
                <a:srgbClr val="000000"/>
              </a:solidFill>
              <a:latin typeface="Arial"/>
            </a:endParaRPr>
          </a:p>
          <a:p>
            <a:pPr marL="63720" indent="0">
              <a:lnSpc>
                <a:spcPct val="100000"/>
              </a:lnSpc>
              <a:spcBef>
                <a:spcPts val="1159"/>
              </a:spcBef>
              <a:buNone/>
              <a:tabLst>
                <a:tab algn="l" pos="0"/>
              </a:tabLst>
            </a:pPr>
            <a:r>
              <a:rPr b="0" lang="fr-FR" sz="5800" spc="-1" strike="noStrike">
                <a:solidFill>
                  <a:srgbClr val="74a510"/>
                </a:solidFill>
                <a:latin typeface="Century Gothic"/>
              </a:rPr>
              <a:t>  </a:t>
            </a:r>
            <a:endParaRPr b="0" lang="fr-FR" sz="5800" spc="-1" strike="noStrike">
              <a:solidFill>
                <a:srgbClr val="000000"/>
              </a:solidFill>
              <a:latin typeface="Arial"/>
            </a:endParaRPr>
          </a:p>
          <a:p>
            <a:pPr marL="63720" indent="0">
              <a:lnSpc>
                <a:spcPct val="100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0" lang="fr-FR" sz="5800" spc="-1" strike="noStrike">
                <a:solidFill>
                  <a:srgbClr val="74a510"/>
                </a:solidFill>
                <a:latin typeface="Century Gothic"/>
              </a:rPr>
              <a:t> </a:t>
            </a:r>
            <a:r>
              <a:rPr b="0" lang="fr-FR" sz="9000" spc="-1" strike="noStrike">
                <a:solidFill>
                  <a:srgbClr val="74a510"/>
                </a:solidFill>
                <a:latin typeface="Century Gothic"/>
              </a:rPr>
              <a:t>Avec qui?</a:t>
            </a:r>
            <a:endParaRPr b="0" lang="fr-FR" sz="9000" spc="-1" strike="noStrike">
              <a:solidFill>
                <a:srgbClr val="000000"/>
              </a:solidFill>
              <a:latin typeface="Arial"/>
            </a:endParaRPr>
          </a:p>
          <a:p>
            <a:pPr lvl="5" marL="1446120" indent="-216360">
              <a:lnSpc>
                <a:spcPct val="100000"/>
              </a:lnSpc>
              <a:spcBef>
                <a:spcPts val="1480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1" lang="fr-FR" sz="7400" spc="-1" strike="noStrike">
                <a:solidFill>
                  <a:srgbClr val="3e3d2d"/>
                </a:solidFill>
                <a:latin typeface="Century Gothic"/>
              </a:rPr>
              <a:t>Les maîtresses</a:t>
            </a:r>
            <a:r>
              <a:rPr b="0" lang="fr-FR" sz="7400" spc="-1" strike="noStrike">
                <a:solidFill>
                  <a:srgbClr val="3e3d2d"/>
                </a:solidFill>
                <a:latin typeface="Century Gothic"/>
              </a:rPr>
              <a:t>: Magali Bodin et Audrey Charlot</a:t>
            </a:r>
            <a:endParaRPr b="0" lang="fr-FR" sz="7400" spc="-1" strike="noStrike">
              <a:solidFill>
                <a:srgbClr val="000000"/>
              </a:solidFill>
              <a:latin typeface="Arial"/>
            </a:endParaRPr>
          </a:p>
          <a:p>
            <a:pPr lvl="5" marL="1446120" indent="-216360">
              <a:lnSpc>
                <a:spcPct val="100000"/>
              </a:lnSpc>
              <a:spcBef>
                <a:spcPts val="1480"/>
              </a:spcBef>
              <a:buClr>
                <a:srgbClr val="94c600"/>
              </a:buClr>
              <a:buSzPct val="76000"/>
              <a:buFont typeface="Wingdings 2" charset="2"/>
              <a:buChar char=""/>
              <a:tabLst>
                <a:tab algn="l" pos="0"/>
              </a:tabLst>
            </a:pPr>
            <a:r>
              <a:rPr b="1" lang="fr-FR" sz="7400" spc="-1" strike="noStrike">
                <a:solidFill>
                  <a:srgbClr val="3e3d2d"/>
                </a:solidFill>
                <a:latin typeface="Century Gothic"/>
              </a:rPr>
              <a:t>3 accompagnateurs </a:t>
            </a:r>
            <a:r>
              <a:rPr b="0" lang="fr-FR" sz="7400" spc="-1" strike="noStrike">
                <a:solidFill>
                  <a:srgbClr val="3e3d2d"/>
                </a:solidFill>
                <a:latin typeface="Century Gothic"/>
              </a:rPr>
              <a:t>bénévoles:</a:t>
            </a:r>
            <a:endParaRPr b="0" lang="fr-FR" sz="7400" spc="-1" strike="noStrike">
              <a:solidFill>
                <a:srgbClr val="000000"/>
              </a:solidFill>
              <a:latin typeface="Arial"/>
            </a:endParaRPr>
          </a:p>
          <a:p>
            <a:pPr marL="1227960" indent="0">
              <a:lnSpc>
                <a:spcPct val="100000"/>
              </a:lnSpc>
              <a:spcBef>
                <a:spcPts val="1480"/>
              </a:spcBef>
              <a:buNone/>
              <a:tabLst>
                <a:tab algn="l" pos="0"/>
              </a:tabLst>
            </a:pPr>
            <a:r>
              <a:rPr b="0" lang="fr-FR" sz="7400" spc="-1" strike="noStrike" u="sng">
                <a:solidFill>
                  <a:srgbClr val="3e3d2d"/>
                </a:solidFill>
                <a:uFillTx/>
                <a:latin typeface="Century Gothic"/>
              </a:rPr>
              <a:t>Nicole</a:t>
            </a:r>
            <a:r>
              <a:rPr b="0" lang="fr-FR" sz="7400" spc="-1" strike="noStrike">
                <a:solidFill>
                  <a:srgbClr val="3e3d2d"/>
                </a:solidFill>
                <a:latin typeface="Century Gothic"/>
              </a:rPr>
              <a:t>(ancienne Atsem – en charge de la restauration)</a:t>
            </a:r>
            <a:endParaRPr b="0" lang="fr-FR" sz="7400" spc="-1" strike="noStrike">
              <a:solidFill>
                <a:srgbClr val="000000"/>
              </a:solidFill>
              <a:latin typeface="Arial"/>
            </a:endParaRPr>
          </a:p>
          <a:p>
            <a:pPr marL="1227960" indent="0">
              <a:lnSpc>
                <a:spcPct val="100000"/>
              </a:lnSpc>
              <a:spcBef>
                <a:spcPts val="1480"/>
              </a:spcBef>
              <a:buNone/>
              <a:tabLst>
                <a:tab algn="l" pos="0"/>
              </a:tabLst>
            </a:pPr>
            <a:r>
              <a:rPr b="0" lang="fr-FR" sz="7400" spc="-1" strike="noStrike" u="sng">
                <a:solidFill>
                  <a:srgbClr val="3e3d2d"/>
                </a:solidFill>
                <a:uFillTx/>
                <a:latin typeface="Century Gothic"/>
              </a:rPr>
              <a:t>Dany</a:t>
            </a:r>
            <a:r>
              <a:rPr b="0" lang="fr-FR" sz="7400" spc="-1" strike="noStrike">
                <a:solidFill>
                  <a:srgbClr val="3e3d2d"/>
                </a:solidFill>
                <a:latin typeface="Century Gothic"/>
              </a:rPr>
              <a:t> (ancienne responsable cantine retraitée)</a:t>
            </a:r>
            <a:endParaRPr b="0" lang="fr-FR" sz="7400" spc="-1" strike="noStrike">
              <a:solidFill>
                <a:srgbClr val="000000"/>
              </a:solidFill>
              <a:latin typeface="Arial"/>
            </a:endParaRPr>
          </a:p>
          <a:p>
            <a:pPr marL="1227960" indent="0">
              <a:lnSpc>
                <a:spcPct val="100000"/>
              </a:lnSpc>
              <a:spcBef>
                <a:spcPts val="1480"/>
              </a:spcBef>
              <a:buNone/>
              <a:tabLst>
                <a:tab algn="l" pos="0"/>
              </a:tabLst>
            </a:pPr>
            <a:r>
              <a:rPr b="0" lang="fr-FR" sz="7400" spc="-1" strike="noStrike" u="sng">
                <a:solidFill>
                  <a:srgbClr val="3e3d2d"/>
                </a:solidFill>
                <a:uFillTx/>
                <a:latin typeface="Century Gothic"/>
              </a:rPr>
              <a:t>Catherine</a:t>
            </a:r>
            <a:r>
              <a:rPr b="0" lang="fr-FR" sz="7400" spc="-1" strike="noStrike">
                <a:solidFill>
                  <a:srgbClr val="3e3d2d"/>
                </a:solidFill>
                <a:latin typeface="Century Gothic"/>
              </a:rPr>
              <a:t> (AESH retraitée)</a:t>
            </a:r>
            <a:endParaRPr b="0" lang="fr-FR" sz="7400" spc="-1" strike="noStrike">
              <a:solidFill>
                <a:srgbClr val="000000"/>
              </a:solidFill>
              <a:latin typeface="Arial"/>
            </a:endParaRPr>
          </a:p>
          <a:p>
            <a:pPr marL="1227960" indent="0">
              <a:lnSpc>
                <a:spcPct val="100000"/>
              </a:lnSpc>
              <a:spcBef>
                <a:spcPts val="1480"/>
              </a:spcBef>
              <a:buNone/>
              <a:tabLst>
                <a:tab algn="l" pos="0"/>
              </a:tabLst>
            </a:pPr>
            <a:endParaRPr b="0" lang="fr-FR" sz="7400" spc="-1" strike="noStrike">
              <a:solidFill>
                <a:srgbClr val="000000"/>
              </a:solidFill>
              <a:latin typeface="Arial"/>
            </a:endParaRPr>
          </a:p>
          <a:p>
            <a:pPr marL="1227960" indent="0">
              <a:lnSpc>
                <a:spcPct val="100000"/>
              </a:lnSpc>
              <a:spcBef>
                <a:spcPts val="1480"/>
              </a:spcBef>
              <a:buNone/>
              <a:tabLst>
                <a:tab algn="l" pos="0"/>
              </a:tabLst>
            </a:pPr>
            <a:r>
              <a:rPr b="0" lang="fr-FR" sz="7400" spc="-1" strike="noStrike">
                <a:solidFill>
                  <a:srgbClr val="3e3d2d"/>
                </a:solidFill>
                <a:latin typeface="Century Gothic"/>
              </a:rPr>
              <a:t>Et sur place des animateurs spécifiques pour les activités…</a:t>
            </a:r>
            <a:endParaRPr b="0" lang="fr-FR" sz="7400" spc="-1" strike="noStrike">
              <a:solidFill>
                <a:srgbClr val="000000"/>
              </a:solidFill>
              <a:latin typeface="Arial"/>
            </a:endParaRPr>
          </a:p>
          <a:p>
            <a:pPr marL="1227960" indent="0">
              <a:lnSpc>
                <a:spcPct val="100000"/>
              </a:lnSpc>
              <a:spcBef>
                <a:spcPts val="1480"/>
              </a:spcBef>
              <a:buNone/>
              <a:tabLst>
                <a:tab algn="l" pos="0"/>
              </a:tabLst>
            </a:pPr>
            <a:endParaRPr b="0" lang="fr-FR" sz="7400" spc="-1" strike="noStrike">
              <a:solidFill>
                <a:srgbClr val="000000"/>
              </a:solidFill>
              <a:latin typeface="Arial"/>
            </a:endParaRPr>
          </a:p>
          <a:p>
            <a:pPr marL="1227960" indent="0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fr-FR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/>
          </p:nvPr>
        </p:nvSpPr>
        <p:spPr>
          <a:xfrm>
            <a:off x="1043640" y="1412640"/>
            <a:ext cx="7343280" cy="467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6000"/>
          </a:bodyPr>
          <a:p>
            <a:pPr lvl="2" marL="947160" indent="-235440">
              <a:lnSpc>
                <a:spcPct val="100000"/>
              </a:lnSpc>
              <a:spcBef>
                <a:spcPts val="720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fr-FR" sz="3600" spc="-1" strike="noStrike">
                <a:solidFill>
                  <a:srgbClr val="3e3d2d"/>
                </a:solidFill>
                <a:latin typeface="Century Gothic"/>
              </a:rPr>
              <a:t>Départ le jeudi 30 mai: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  <a:p>
            <a:pPr lvl="5" marL="1573200" indent="-235440">
              <a:lnSpc>
                <a:spcPct val="100000"/>
              </a:lnSpc>
              <a:spcBef>
                <a:spcPts val="720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fr-FR" sz="3600" spc="-1" strike="noStrike">
                <a:solidFill>
                  <a:srgbClr val="3e3d2d"/>
                </a:solidFill>
                <a:latin typeface="Century Gothic"/>
              </a:rPr>
              <a:t>depuis l’école 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  <a:p>
            <a:pPr lvl="5" marL="1573200" indent="-235440">
              <a:lnSpc>
                <a:spcPct val="100000"/>
              </a:lnSpc>
              <a:spcBef>
                <a:spcPts val="720"/>
              </a:spcBef>
              <a:buClr>
                <a:srgbClr val="94c600"/>
              </a:buClr>
              <a:buSzPct val="76000"/>
              <a:buFont typeface="Wingdings 2" charset="2"/>
              <a:buChar char=""/>
            </a:pPr>
            <a:r>
              <a:rPr b="0" lang="fr-FR" sz="3600" spc="-1" strike="noStrike">
                <a:solidFill>
                  <a:srgbClr val="3e3d2d"/>
                </a:solidFill>
                <a:latin typeface="Century Gothic"/>
              </a:rPr>
              <a:t>À préciser : environ 7h30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  <a:p>
            <a:pPr marL="472680" indent="0"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r>
              <a:rPr b="0" lang="fr-FR" sz="3600" spc="-1" strike="noStrike">
                <a:solidFill>
                  <a:srgbClr val="3e3d2d"/>
                </a:solidFill>
                <a:latin typeface="Century Gothic"/>
              </a:rPr>
              <a:t>	</a:t>
            </a:r>
            <a:r>
              <a:rPr b="0" lang="fr-FR" sz="3600" spc="-1" strike="noStrike">
                <a:solidFill>
                  <a:srgbClr val="3e3d2d"/>
                </a:solidFill>
                <a:latin typeface="Century Gothic"/>
              </a:rPr>
              <a:t> 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  <a:p>
            <a:pPr marL="472680" indent="0"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r>
              <a:rPr b="0" lang="fr-FR" sz="3600" spc="-1" strike="noStrike">
                <a:solidFill>
                  <a:srgbClr val="3e3d2d"/>
                </a:solidFill>
                <a:latin typeface="Century Gothic"/>
              </a:rPr>
              <a:t>	</a:t>
            </a:r>
            <a:r>
              <a:rPr b="0" lang="fr-FR" sz="3600" spc="-1" strike="noStrike">
                <a:solidFill>
                  <a:srgbClr val="3e3d2d"/>
                </a:solidFill>
                <a:latin typeface="Century Gothic"/>
              </a:rPr>
              <a:t>-  Retour le vendredi 31 mai: 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  <a:p>
            <a:pPr lvl="5" marL="1573200" indent="-235440">
              <a:lnSpc>
                <a:spcPct val="100000"/>
              </a:lnSpc>
              <a:spcBef>
                <a:spcPts val="720"/>
              </a:spcBef>
              <a:buClr>
                <a:srgbClr val="94c600"/>
              </a:buClr>
              <a:buSzPct val="76000"/>
              <a:buFont typeface="Wingdings 2" charset="2"/>
              <a:buChar char=""/>
              <a:tabLst>
                <a:tab algn="l" pos="0"/>
              </a:tabLst>
            </a:pPr>
            <a:r>
              <a:rPr b="0" lang="fr-FR" sz="3600" spc="-1" strike="noStrike">
                <a:solidFill>
                  <a:srgbClr val="3e3d2d"/>
                </a:solidFill>
                <a:latin typeface="Century Gothic"/>
              </a:rPr>
              <a:t>À l’école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  <a:p>
            <a:pPr lvl="5" marL="1573200" indent="-235440">
              <a:lnSpc>
                <a:spcPct val="100000"/>
              </a:lnSpc>
              <a:spcBef>
                <a:spcPts val="720"/>
              </a:spcBef>
              <a:buClr>
                <a:srgbClr val="94c600"/>
              </a:buClr>
              <a:buSzPct val="76000"/>
              <a:buFont typeface="Wingdings 2" charset="2"/>
              <a:buChar char=""/>
              <a:tabLst>
                <a:tab algn="l" pos="0"/>
              </a:tabLst>
            </a:pPr>
            <a:r>
              <a:rPr b="0" lang="fr-FR" sz="3600" spc="-1" strike="noStrike">
                <a:solidFill>
                  <a:srgbClr val="3e3d2d"/>
                </a:solidFill>
                <a:latin typeface="Century Gothic"/>
              </a:rPr>
              <a:t>Aux environs de 18h- 18h30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800" cy="63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rmAutofit fontScale="91000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4000" spc="-1" strike="noStrike">
                <a:solidFill>
                  <a:schemeClr val="accent1"/>
                </a:solidFill>
                <a:latin typeface="Century Gothic"/>
              </a:rPr>
              <a:t>Programme</a:t>
            </a: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7" name="" descr=""/>
          <p:cNvPicPr/>
          <p:nvPr/>
        </p:nvPicPr>
        <p:blipFill>
          <a:blip r:embed="rId1"/>
          <a:stretch/>
        </p:blipFill>
        <p:spPr>
          <a:xfrm>
            <a:off x="551160" y="919800"/>
            <a:ext cx="8055720" cy="4119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Promenade">
  <a:themeElements>
    <a:clrScheme name="Promenad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Civil">
  <a:themeElements>
    <a:clrScheme name="Civil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993</TotalTime>
  <Application>LibreOffice/7.5.1.2$Windows_X86_64 LibreOffice_project/fcbaee479e84c6cd81291587d2ee68cba099e129</Application>
  <AppVersion>15.0000</AppVersion>
  <Words>328</Words>
  <Paragraphs>54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2018-02-05T10:33:49Z</dcterms:created>
  <dc:creator>PUY-DIR</dc:creator>
  <dc:description/>
  <dc:language>fr-FR</dc:language>
  <cp:lastModifiedBy/>
  <dcterms:modified xsi:type="dcterms:W3CDTF">2024-03-12T09:25:34Z</dcterms:modified>
  <cp:revision>47</cp:revision>
  <dc:subject/>
  <dc:title>Classe artistique BUGEAT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Affichage à l'écran (4:3)</vt:lpwstr>
  </property>
  <property fmtid="{D5CDD505-2E9C-101B-9397-08002B2CF9AE}" pid="3" name="Slides">
    <vt:i4>15</vt:i4>
  </property>
</Properties>
</file>