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e.tv/fr/videos/116161-000-A/philippines-les-petits-forcats-de-l-o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televisions.fr/et-vous/notre-tele/a-ne-pas-manquer/afghanes-la-parole-des-femmes-16299" TargetMode="External"/><Relationship Id="rId2" Type="http://schemas.openxmlformats.org/officeDocument/2006/relationships/hyperlink" Target="https://www.instagram.com/p/CppOVhBMuG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D0643-B175-1433-F9C7-9F2414ED9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Séance de jeudi 27 février</a:t>
            </a:r>
          </a:p>
        </p:txBody>
      </p:sp>
      <p:pic>
        <p:nvPicPr>
          <p:cNvPr id="1026" name="Picture 2" descr="Résultat d’images pour prix albert londres 2024 documentaires">
            <a:extLst>
              <a:ext uri="{FF2B5EF4-FFF2-40B4-BE49-F238E27FC236}">
                <a16:creationId xmlns:a16="http://schemas.microsoft.com/office/drawing/2014/main" id="{BEFBBD89-77E0-ECFE-1783-0F8592520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333" y="4515960"/>
            <a:ext cx="2886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6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CB8ADD-255C-677A-AD6D-2C48DFCC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652347" cy="3416300"/>
          </a:xfrm>
        </p:spPr>
        <p:txBody>
          <a:bodyPr/>
          <a:lstStyle/>
          <a:p>
            <a:r>
              <a:rPr lang="fr-FR" dirty="0"/>
              <a:t>Dans un pays, 1000 enfants environ sont enrôlés par leurs parents pour travailler dans des conditions extrêmement dangereuses (des enfants sont morts).</a:t>
            </a:r>
          </a:p>
          <a:p>
            <a:endParaRPr lang="fr-FR" dirty="0"/>
          </a:p>
          <a:p>
            <a:r>
              <a:rPr lang="fr-FR" dirty="0"/>
              <a:t>Selon vous : quel pays ? Pour quelle activité ? Pourquoi les enrôler ? Les parents voudraient-ils l’éviter ?</a:t>
            </a:r>
          </a:p>
        </p:txBody>
      </p:sp>
    </p:spTree>
    <p:extLst>
      <p:ext uri="{BB962C8B-B14F-4D97-AF65-F5344CB8AC3E}">
        <p14:creationId xmlns:p14="http://schemas.microsoft.com/office/powerpoint/2010/main" val="119297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8CB6D-08BC-D300-AEB1-DBB81877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Voici le résultat d’un travail de 2 h d’un enfant qui a failli y laisser sa vie…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96FA4-7FAE-3D83-801F-927E560E1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543693-E97D-0E18-6A1B-D2465408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03" t="12222" r="18138" b="23883"/>
          <a:stretch/>
        </p:blipFill>
        <p:spPr>
          <a:xfrm>
            <a:off x="1864311" y="1859810"/>
            <a:ext cx="7858850" cy="43818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D572AA-4A6B-BAD7-7FFB-CB003C84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57" t="12222" r="17136" b="23883"/>
          <a:stretch/>
        </p:blipFill>
        <p:spPr>
          <a:xfrm>
            <a:off x="9303266" y="4660776"/>
            <a:ext cx="2628322" cy="1866613"/>
          </a:xfrm>
          <a:prstGeom prst="rect">
            <a:avLst/>
          </a:prstGeom>
        </p:spPr>
      </p:pic>
      <p:pic>
        <p:nvPicPr>
          <p:cNvPr id="2050" name="Picture 2" descr="Résultat d’images pour 1 euro en dollars">
            <a:extLst>
              <a:ext uri="{FF2B5EF4-FFF2-40B4-BE49-F238E27FC236}">
                <a16:creationId xmlns:a16="http://schemas.microsoft.com/office/drawing/2014/main" id="{C14E3A25-60E1-19C5-8A90-941B5969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61" y="466079"/>
            <a:ext cx="711107" cy="7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’images pour 50 centimes">
            <a:extLst>
              <a:ext uri="{FF2B5EF4-FFF2-40B4-BE49-F238E27FC236}">
                <a16:creationId xmlns:a16="http://schemas.microsoft.com/office/drawing/2014/main" id="{98817372-7049-3D50-9D6A-F8F4CE27D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268" y="466079"/>
            <a:ext cx="752937" cy="7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36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FADB9-C0BC-72D1-D53A-7000F857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322472"/>
          </a:xfrm>
        </p:spPr>
        <p:txBody>
          <a:bodyPr/>
          <a:lstStyle/>
          <a:p>
            <a:r>
              <a:rPr lang="fr-FR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Grand reportage de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Antoine </a:t>
            </a:r>
            <a:r>
              <a:rPr lang="fr-F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Védeilhé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Germain </a:t>
            </a:r>
            <a:r>
              <a:rPr lang="fr-F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Baslé</a:t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6D5D49-1278-97B0-A163-A4654E6A2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Philippines : les petits forçats de l’or - Prix Albert Londres 2024 - Regarder le documentaire complet | ARTE</a:t>
            </a:r>
            <a:r>
              <a:rPr lang="fr-FR" dirty="0"/>
              <a:t> jusqu’à 6 minutes.</a:t>
            </a:r>
          </a:p>
          <a:p>
            <a:r>
              <a:rPr lang="fr-FR" dirty="0"/>
              <a:t>Puis activité 1 sur la feuille.</a:t>
            </a:r>
          </a:p>
          <a:p>
            <a:endParaRPr lang="fr-FR" dirty="0"/>
          </a:p>
          <a:p>
            <a:r>
              <a:rPr lang="fr-FR" dirty="0"/>
              <a:t>Puis 23’37 jusqu’à 24’25</a:t>
            </a:r>
          </a:p>
          <a:p>
            <a:r>
              <a:rPr lang="fr-FR" dirty="0"/>
              <a:t>26’30 à 28’34</a:t>
            </a:r>
          </a:p>
        </p:txBody>
      </p:sp>
    </p:spTree>
    <p:extLst>
      <p:ext uri="{BB962C8B-B14F-4D97-AF65-F5344CB8AC3E}">
        <p14:creationId xmlns:p14="http://schemas.microsoft.com/office/powerpoint/2010/main" val="201878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C2293-5772-0D7F-7DC8-AD2556E5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Solène </a:t>
            </a:r>
            <a:r>
              <a:rPr lang="fr-FR" dirty="0" err="1"/>
              <a:t>Chalvon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E53B89-663F-3B6A-46E8-0017E519E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France Inter | Des Afghanes obligées de vendre leurs petites filles, un pays où 90 % de la population a faim : Solène </a:t>
            </a:r>
            <a:r>
              <a:rPr lang="fr-FR" dirty="0" err="1">
                <a:hlinkClick r:id="rId2"/>
              </a:rPr>
              <a:t>Chalvon-Fioriti</a:t>
            </a:r>
            <a:r>
              <a:rPr lang="fr-FR" dirty="0">
                <a:hlinkClick r:id="rId2"/>
              </a:rPr>
              <a:t> raconte son retour... | Instagram</a:t>
            </a:r>
            <a:endParaRPr lang="fr-FR" dirty="0"/>
          </a:p>
          <a:p>
            <a:r>
              <a:rPr lang="fr-FR" dirty="0">
                <a:hlinkClick r:id="rId3"/>
              </a:rPr>
              <a:t>« Afghanes » : la parole des femmes | France TV &amp; Vous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67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3AC8C5-9950-112D-ED0F-98201FF5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75E84E-2CF4-A02A-8BBA-7CA31789C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98307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Activité 2 sur la feuille</a:t>
            </a:r>
          </a:p>
          <a:p>
            <a:r>
              <a:rPr lang="fr-FR" dirty="0"/>
              <a:t>Puis activité 3</a:t>
            </a:r>
          </a:p>
          <a:p>
            <a:r>
              <a:rPr lang="fr-FR" dirty="0"/>
              <a:t>Puis activité 4</a:t>
            </a:r>
          </a:p>
        </p:txBody>
      </p:sp>
    </p:spTree>
    <p:extLst>
      <p:ext uri="{BB962C8B-B14F-4D97-AF65-F5344CB8AC3E}">
        <p14:creationId xmlns:p14="http://schemas.microsoft.com/office/powerpoint/2010/main" val="130877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8AC9C-5C6F-309D-7578-32C6CAAA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Activité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DCE691-8343-471B-C236-2B5B34238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897" y="2603500"/>
            <a:ext cx="8655728" cy="34163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10% de cartes de presse en moins délivrées au cours des 10 dernières années.</a:t>
            </a:r>
          </a:p>
          <a:p>
            <a:r>
              <a:rPr lang="fr-FR" dirty="0"/>
              <a:t>1 carrière de journaliste qui s’écourte (15 ans en moyenne)</a:t>
            </a:r>
          </a:p>
          <a:p>
            <a:r>
              <a:rPr lang="fr-FR" dirty="0"/>
              <a:t>Selon vous, pour quelles raisons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r"/>
            <a:r>
              <a:rPr lang="fr-FR" dirty="0"/>
              <a:t>Puis activité 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CBE190-AC26-F631-9DDF-1244195C8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6" y="1845732"/>
            <a:ext cx="2590800" cy="40386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E5DCBB2-7003-4A26-4582-35C2A0374A36}"/>
              </a:ext>
            </a:extLst>
          </p:cNvPr>
          <p:cNvSpPr/>
          <p:nvPr/>
        </p:nvSpPr>
        <p:spPr>
          <a:xfrm>
            <a:off x="914400" y="3187083"/>
            <a:ext cx="1455938" cy="24191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0657D88-6C70-83C8-27B6-3B32C467667A}"/>
              </a:ext>
            </a:extLst>
          </p:cNvPr>
          <p:cNvCxnSpPr>
            <a:stCxn id="8" idx="6"/>
          </p:cNvCxnSpPr>
          <p:nvPr/>
        </p:nvCxnSpPr>
        <p:spPr>
          <a:xfrm>
            <a:off x="2370338" y="3308042"/>
            <a:ext cx="612559" cy="447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2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FA86D-6814-3E70-1BB6-ACC491AD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questions poser à Solène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FC391-CC63-BC2A-1EC0-3E6C4C0D4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Prenez une feuille - que vous garderez avec vous pour le jour J </a:t>
            </a:r>
            <a:r>
              <a:rPr lang="fr-FR" dirty="0">
                <a:sym typeface="Wingdings" panose="05000000000000000000" pitchFamily="2" charset="2"/>
              </a:rPr>
              <a:t>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663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{27D47A6B-216F-4341-B864-880D6574B002}tf02900722</Template>
  <TotalTime>91</TotalTime>
  <Words>231</Words>
  <Application>Microsoft Office PowerPoint</Application>
  <PresentationFormat>Grand écran</PresentationFormat>
  <Paragraphs>28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Salle d’ions</vt:lpstr>
      <vt:lpstr>Séance de jeudi 27 février</vt:lpstr>
      <vt:lpstr>Présentation PowerPoint</vt:lpstr>
      <vt:lpstr>Voici le résultat d’un travail de 2 h d’un enfant qui a failli y laisser sa vie…</vt:lpstr>
      <vt:lpstr>Grand reportage de Antoine Védeilhé et Germain Baslé </vt:lpstr>
      <vt:lpstr>Solène Chalvon</vt:lpstr>
      <vt:lpstr>Présentation PowerPoint</vt:lpstr>
      <vt:lpstr> Activité 5</vt:lpstr>
      <vt:lpstr>Quelles questions poser à Solène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Les enfants</dc:creator>
  <cp:lastModifiedBy>Les enfants</cp:lastModifiedBy>
  <cp:revision>8</cp:revision>
  <dcterms:created xsi:type="dcterms:W3CDTF">2025-02-19T10:13:07Z</dcterms:created>
  <dcterms:modified xsi:type="dcterms:W3CDTF">2025-02-19T11:44:11Z</dcterms:modified>
</cp:coreProperties>
</file>